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7"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Lst>
  <p:sldSz cy="5143500" cx="9144000"/>
  <p:notesSz cx="6858000" cy="9144000"/>
  <p:embeddedFontLst>
    <p:embeddedFont>
      <p:font typeface="Tahoma"/>
      <p:regular r:id="rId29"/>
      <p:bold r:id="rId30"/>
    </p:embeddedFont>
    <p:embeddedFont>
      <p:font typeface="Century Gothic"/>
      <p:regular r:id="rId31"/>
      <p:bold r:id="rId32"/>
      <p:italic r:id="rId33"/>
      <p:boldItalic r:id="rId3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Tahoma-regular.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CenturyGothic-regular.fntdata"/><Relationship Id="rId30" Type="http://schemas.openxmlformats.org/officeDocument/2006/relationships/font" Target="fonts/Tahoma-bold.fntdata"/><Relationship Id="rId11" Type="http://schemas.openxmlformats.org/officeDocument/2006/relationships/slide" Target="slides/slide6.xml"/><Relationship Id="rId33" Type="http://schemas.openxmlformats.org/officeDocument/2006/relationships/font" Target="fonts/CenturyGothic-italic.fntdata"/><Relationship Id="rId10" Type="http://schemas.openxmlformats.org/officeDocument/2006/relationships/slide" Target="slides/slide5.xml"/><Relationship Id="rId32" Type="http://schemas.openxmlformats.org/officeDocument/2006/relationships/font" Target="fonts/CenturyGothic-bold.fntdata"/><Relationship Id="rId13" Type="http://schemas.openxmlformats.org/officeDocument/2006/relationships/slide" Target="slides/slide8.xml"/><Relationship Id="rId12" Type="http://schemas.openxmlformats.org/officeDocument/2006/relationships/slide" Target="slides/slide7.xml"/><Relationship Id="rId34" Type="http://schemas.openxmlformats.org/officeDocument/2006/relationships/font" Target="fonts/CenturyGothic-boldItalic.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 name="Shape 40"/>
        <p:cNvGrpSpPr/>
        <p:nvPr/>
      </p:nvGrpSpPr>
      <p:grpSpPr>
        <a:xfrm>
          <a:off x="0" y="0"/>
          <a:ext cx="0" cy="0"/>
          <a:chOff x="0" y="0"/>
          <a:chExt cx="0" cy="0"/>
        </a:xfrm>
      </p:grpSpPr>
      <p:sp>
        <p:nvSpPr>
          <p:cNvPr id="41" name="Google Shape;41;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 name="Google Shape;42;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330c96d4416_0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3" name="Google Shape;133;g330c96d4416_0_1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330c96d4416_0_2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8" name="Google Shape;158;g330c96d4416_0_2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330c96d4416_0_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330c96d4416_0_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330c96d4416_0_2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2" name="Google Shape;172;g330c96d4416_0_2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330c96d4416_0_2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9" name="Google Shape;179;g330c96d4416_0_2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330c96d4416_0_3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5" name="Google Shape;185;g330c96d4416_0_3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330c96d4416_0_3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3" name="Google Shape;193;g330c96d4416_0_38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330c96d4416_0_2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4" name="Google Shape;204;g330c96d4416_0_2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330c96d4416_0_2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0" name="Google Shape;210;g330c96d4416_0_2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330c96d4416_0_2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6" name="Google Shape;216;g330c96d4416_0_28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 name="Google Shape;62;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330c96d4416_0_3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3" name="Google Shape;223;g330c96d4416_0_3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330c96d4416_0_3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9" name="Google Shape;229;g330c96d4416_0_3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330c96d4416_0_3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5" name="Google Shape;235;g330c96d4416_0_3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p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1" name="Google Shape;241;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333ccfdc3b3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 name="Google Shape;68;g333ccfdc3b3_0_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330c96d4416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4" name="Google Shape;74;g330c96d4416_0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330c96d4416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0" name="Google Shape;80;g330c96d4416_0_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330c96d4416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6" name="Google Shape;86;g330c96d4416_0_7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330c96d4416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4" name="Google Shape;94;g330c96d4416_0_9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330c96d4416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3" name="Google Shape;103;g330c96d4416_0_10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330c96d4416_0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6" name="Google Shape;116;g330c96d4416_0_1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 Id="rId3" Type="http://schemas.openxmlformats.org/officeDocument/2006/relationships/image" Target="../media/image1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6.png"/><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1 1">
  <p:cSld name="CUSTOM_1_1">
    <p:spTree>
      <p:nvGrpSpPr>
        <p:cNvPr id="7" name="Shape 7"/>
        <p:cNvGrpSpPr/>
        <p:nvPr/>
      </p:nvGrpSpPr>
      <p:grpSpPr>
        <a:xfrm>
          <a:off x="0" y="0"/>
          <a:ext cx="0" cy="0"/>
          <a:chOff x="0" y="0"/>
          <a:chExt cx="0" cy="0"/>
        </a:xfrm>
      </p:grpSpPr>
      <p:pic>
        <p:nvPicPr>
          <p:cNvPr id="8" name="Google Shape;8;p2"/>
          <p:cNvPicPr preferRelativeResize="0"/>
          <p:nvPr/>
        </p:nvPicPr>
        <p:blipFill rotWithShape="1">
          <a:blip r:embed="rId2">
            <a:alphaModFix/>
          </a:blip>
          <a:srcRect b="0" l="0" r="0" t="0"/>
          <a:stretch/>
        </p:blipFill>
        <p:spPr>
          <a:xfrm>
            <a:off x="0" y="0"/>
            <a:ext cx="9144002" cy="5143500"/>
          </a:xfrm>
          <a:prstGeom prst="rect">
            <a:avLst/>
          </a:prstGeom>
          <a:noFill/>
          <a:ln>
            <a:noFill/>
          </a:ln>
        </p:spPr>
      </p:pic>
      <p:pic>
        <p:nvPicPr>
          <p:cNvPr id="9" name="Google Shape;9;p2"/>
          <p:cNvPicPr preferRelativeResize="0"/>
          <p:nvPr/>
        </p:nvPicPr>
        <p:blipFill rotWithShape="1">
          <a:blip r:embed="rId3">
            <a:alphaModFix/>
          </a:blip>
          <a:srcRect b="30492" l="0" r="0" t="0"/>
          <a:stretch/>
        </p:blipFill>
        <p:spPr>
          <a:xfrm>
            <a:off x="556524" y="977750"/>
            <a:ext cx="3825572" cy="882875"/>
          </a:xfrm>
          <a:prstGeom prst="rect">
            <a:avLst/>
          </a:prstGeom>
          <a:noFill/>
          <a:ln>
            <a:noFill/>
          </a:ln>
        </p:spPr>
      </p:pic>
      <p:cxnSp>
        <p:nvCxnSpPr>
          <p:cNvPr id="10" name="Google Shape;10;p2"/>
          <p:cNvCxnSpPr/>
          <p:nvPr/>
        </p:nvCxnSpPr>
        <p:spPr>
          <a:xfrm>
            <a:off x="556513" y="2146371"/>
            <a:ext cx="6787200" cy="0"/>
          </a:xfrm>
          <a:prstGeom prst="straightConnector1">
            <a:avLst/>
          </a:prstGeom>
          <a:noFill/>
          <a:ln cap="flat" cmpd="sng" w="9525">
            <a:solidFill>
              <a:srgbClr val="D64693"/>
            </a:solidFill>
            <a:prstDash val="solid"/>
            <a:round/>
            <a:headEnd len="sm" w="sm" type="none"/>
            <a:tailEnd len="sm" w="sm" type="none"/>
          </a:ln>
        </p:spPr>
      </p:cxnSp>
      <p:sp>
        <p:nvSpPr>
          <p:cNvPr id="11" name="Google Shape;11;p2"/>
          <p:cNvSpPr txBox="1"/>
          <p:nvPr>
            <p:ph type="ctrTitle"/>
          </p:nvPr>
        </p:nvSpPr>
        <p:spPr>
          <a:xfrm>
            <a:off x="556525" y="2491850"/>
            <a:ext cx="6787200" cy="516600"/>
          </a:xfrm>
          <a:prstGeom prst="rect">
            <a:avLst/>
          </a:prstGeom>
          <a:noFill/>
          <a:ln>
            <a:noFill/>
          </a:ln>
        </p:spPr>
        <p:txBody>
          <a:bodyPr anchorCtr="0" anchor="t" bIns="0" lIns="0" spcFirstLastPara="1" rIns="0" wrap="square" tIns="0">
            <a:noAutofit/>
          </a:bodyPr>
          <a:lstStyle>
            <a:lvl1pPr lvl="0" marR="0" rtl="0" algn="l">
              <a:lnSpc>
                <a:spcPct val="115000"/>
              </a:lnSpc>
              <a:spcBef>
                <a:spcPts val="0"/>
              </a:spcBef>
              <a:spcAft>
                <a:spcPts val="0"/>
              </a:spcAft>
              <a:buClr>
                <a:srgbClr val="000000"/>
              </a:buClr>
              <a:buSzPts val="3000"/>
              <a:buFont typeface="Tahoma"/>
              <a:buNone/>
              <a:defRPr b="1" i="0" sz="3000" u="none" cap="none" strike="noStrike">
                <a:solidFill>
                  <a:srgbClr val="000000"/>
                </a:solidFill>
                <a:latin typeface="Tahoma"/>
                <a:ea typeface="Tahoma"/>
                <a:cs typeface="Tahoma"/>
                <a:sym typeface="Tahoma"/>
              </a:defRPr>
            </a:lvl1pPr>
            <a:lvl2pPr lvl="1" marR="0" rtl="0" algn="l">
              <a:lnSpc>
                <a:spcPct val="115000"/>
              </a:lnSpc>
              <a:spcBef>
                <a:spcPts val="0"/>
              </a:spcBef>
              <a:spcAft>
                <a:spcPts val="0"/>
              </a:spcAft>
              <a:buClr>
                <a:srgbClr val="000000"/>
              </a:buClr>
              <a:buSzPts val="3000"/>
              <a:buFont typeface="Tahoma"/>
              <a:buNone/>
              <a:defRPr b="0" i="0" sz="3000" u="none" cap="none" strike="noStrike">
                <a:solidFill>
                  <a:srgbClr val="000000"/>
                </a:solidFill>
                <a:latin typeface="Tahoma"/>
                <a:ea typeface="Tahoma"/>
                <a:cs typeface="Tahoma"/>
                <a:sym typeface="Tahoma"/>
              </a:defRPr>
            </a:lvl2pPr>
            <a:lvl3pPr lvl="2" marR="0" rtl="0" algn="l">
              <a:lnSpc>
                <a:spcPct val="115000"/>
              </a:lnSpc>
              <a:spcBef>
                <a:spcPts val="0"/>
              </a:spcBef>
              <a:spcAft>
                <a:spcPts val="0"/>
              </a:spcAft>
              <a:buClr>
                <a:srgbClr val="000000"/>
              </a:buClr>
              <a:buSzPts val="3000"/>
              <a:buFont typeface="Tahoma"/>
              <a:buNone/>
              <a:defRPr b="0" i="0" sz="3000" u="none" cap="none" strike="noStrike">
                <a:solidFill>
                  <a:srgbClr val="000000"/>
                </a:solidFill>
                <a:latin typeface="Tahoma"/>
                <a:ea typeface="Tahoma"/>
                <a:cs typeface="Tahoma"/>
                <a:sym typeface="Tahoma"/>
              </a:defRPr>
            </a:lvl3pPr>
            <a:lvl4pPr lvl="3" marR="0" rtl="0" algn="l">
              <a:lnSpc>
                <a:spcPct val="115000"/>
              </a:lnSpc>
              <a:spcBef>
                <a:spcPts val="0"/>
              </a:spcBef>
              <a:spcAft>
                <a:spcPts val="0"/>
              </a:spcAft>
              <a:buClr>
                <a:srgbClr val="000000"/>
              </a:buClr>
              <a:buSzPts val="3000"/>
              <a:buFont typeface="Tahoma"/>
              <a:buNone/>
              <a:defRPr b="0" i="0" sz="3000" u="none" cap="none" strike="noStrike">
                <a:solidFill>
                  <a:srgbClr val="000000"/>
                </a:solidFill>
                <a:latin typeface="Tahoma"/>
                <a:ea typeface="Tahoma"/>
                <a:cs typeface="Tahoma"/>
                <a:sym typeface="Tahoma"/>
              </a:defRPr>
            </a:lvl4pPr>
            <a:lvl5pPr lvl="4" marR="0" rtl="0" algn="l">
              <a:lnSpc>
                <a:spcPct val="115000"/>
              </a:lnSpc>
              <a:spcBef>
                <a:spcPts val="0"/>
              </a:spcBef>
              <a:spcAft>
                <a:spcPts val="0"/>
              </a:spcAft>
              <a:buClr>
                <a:srgbClr val="000000"/>
              </a:buClr>
              <a:buSzPts val="3000"/>
              <a:buFont typeface="Tahoma"/>
              <a:buNone/>
              <a:defRPr b="0" i="0" sz="3000" u="none" cap="none" strike="noStrike">
                <a:solidFill>
                  <a:srgbClr val="000000"/>
                </a:solidFill>
                <a:latin typeface="Tahoma"/>
                <a:ea typeface="Tahoma"/>
                <a:cs typeface="Tahoma"/>
                <a:sym typeface="Tahoma"/>
              </a:defRPr>
            </a:lvl5pPr>
            <a:lvl6pPr lvl="5" marR="0" rtl="0" algn="l">
              <a:lnSpc>
                <a:spcPct val="115000"/>
              </a:lnSpc>
              <a:spcBef>
                <a:spcPts val="0"/>
              </a:spcBef>
              <a:spcAft>
                <a:spcPts val="0"/>
              </a:spcAft>
              <a:buClr>
                <a:srgbClr val="000000"/>
              </a:buClr>
              <a:buSzPts val="3000"/>
              <a:buFont typeface="Tahoma"/>
              <a:buNone/>
              <a:defRPr b="0" i="0" sz="3000" u="none" cap="none" strike="noStrike">
                <a:solidFill>
                  <a:srgbClr val="000000"/>
                </a:solidFill>
                <a:latin typeface="Tahoma"/>
                <a:ea typeface="Tahoma"/>
                <a:cs typeface="Tahoma"/>
                <a:sym typeface="Tahoma"/>
              </a:defRPr>
            </a:lvl6pPr>
            <a:lvl7pPr lvl="6" marR="0" rtl="0" algn="l">
              <a:lnSpc>
                <a:spcPct val="115000"/>
              </a:lnSpc>
              <a:spcBef>
                <a:spcPts val="0"/>
              </a:spcBef>
              <a:spcAft>
                <a:spcPts val="0"/>
              </a:spcAft>
              <a:buClr>
                <a:srgbClr val="000000"/>
              </a:buClr>
              <a:buSzPts val="3000"/>
              <a:buFont typeface="Tahoma"/>
              <a:buNone/>
              <a:defRPr b="0" i="0" sz="3000" u="none" cap="none" strike="noStrike">
                <a:solidFill>
                  <a:srgbClr val="000000"/>
                </a:solidFill>
                <a:latin typeface="Tahoma"/>
                <a:ea typeface="Tahoma"/>
                <a:cs typeface="Tahoma"/>
                <a:sym typeface="Tahoma"/>
              </a:defRPr>
            </a:lvl7pPr>
            <a:lvl8pPr lvl="7" marR="0" rtl="0" algn="l">
              <a:lnSpc>
                <a:spcPct val="115000"/>
              </a:lnSpc>
              <a:spcBef>
                <a:spcPts val="0"/>
              </a:spcBef>
              <a:spcAft>
                <a:spcPts val="0"/>
              </a:spcAft>
              <a:buClr>
                <a:srgbClr val="000000"/>
              </a:buClr>
              <a:buSzPts val="3000"/>
              <a:buFont typeface="Tahoma"/>
              <a:buNone/>
              <a:defRPr b="0" i="0" sz="3000" u="none" cap="none" strike="noStrike">
                <a:solidFill>
                  <a:srgbClr val="000000"/>
                </a:solidFill>
                <a:latin typeface="Tahoma"/>
                <a:ea typeface="Tahoma"/>
                <a:cs typeface="Tahoma"/>
                <a:sym typeface="Tahoma"/>
              </a:defRPr>
            </a:lvl8pPr>
            <a:lvl9pPr lvl="8" marR="0" rtl="0" algn="l">
              <a:lnSpc>
                <a:spcPct val="115000"/>
              </a:lnSpc>
              <a:spcBef>
                <a:spcPts val="0"/>
              </a:spcBef>
              <a:spcAft>
                <a:spcPts val="0"/>
              </a:spcAft>
              <a:buClr>
                <a:srgbClr val="000000"/>
              </a:buClr>
              <a:buSzPts val="3000"/>
              <a:buFont typeface="Tahoma"/>
              <a:buNone/>
              <a:defRPr b="0" i="0" sz="3000" u="none" cap="none" strike="noStrike">
                <a:solidFill>
                  <a:srgbClr val="000000"/>
                </a:solidFill>
                <a:latin typeface="Tahoma"/>
                <a:ea typeface="Tahoma"/>
                <a:cs typeface="Tahoma"/>
                <a:sym typeface="Tahoma"/>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slide with black logo 1 3">
  <p:cSld name="TITLE_AND_TWO_COLUMNS_1_6">
    <p:spTree>
      <p:nvGrpSpPr>
        <p:cNvPr id="12" name="Shape 12"/>
        <p:cNvGrpSpPr/>
        <p:nvPr/>
      </p:nvGrpSpPr>
      <p:grpSpPr>
        <a:xfrm>
          <a:off x="0" y="0"/>
          <a:ext cx="0" cy="0"/>
          <a:chOff x="0" y="0"/>
          <a:chExt cx="0" cy="0"/>
        </a:xfrm>
      </p:grpSpPr>
      <p:sp>
        <p:nvSpPr>
          <p:cNvPr id="13" name="Google Shape;13;p3"/>
          <p:cNvSpPr txBox="1"/>
          <p:nvPr>
            <p:ph type="ctrTitle"/>
          </p:nvPr>
        </p:nvSpPr>
        <p:spPr>
          <a:xfrm>
            <a:off x="264425" y="208500"/>
            <a:ext cx="6858000" cy="357300"/>
          </a:xfrm>
          <a:prstGeom prst="rect">
            <a:avLst/>
          </a:prstGeom>
          <a:noFill/>
          <a:ln>
            <a:noFill/>
          </a:ln>
        </p:spPr>
        <p:txBody>
          <a:bodyPr anchorCtr="0" anchor="t" bIns="91425" lIns="0" spcFirstLastPara="1" rIns="91425" wrap="square" tIns="0">
            <a:noAutofit/>
          </a:bodyPr>
          <a:lstStyle>
            <a:lvl1pPr lvl="0" marR="0" rtl="0" algn="l">
              <a:lnSpc>
                <a:spcPct val="90000"/>
              </a:lnSpc>
              <a:spcBef>
                <a:spcPts val="0"/>
              </a:spcBef>
              <a:spcAft>
                <a:spcPts val="0"/>
              </a:spcAft>
              <a:buClr>
                <a:schemeClr val="dk1"/>
              </a:buClr>
              <a:buSzPts val="2100"/>
              <a:buFont typeface="Tahoma"/>
              <a:buNone/>
              <a:defRPr b="1" i="0" sz="2100" u="none" cap="none" strike="noStrike">
                <a:solidFill>
                  <a:schemeClr val="dk1"/>
                </a:solidFill>
                <a:latin typeface="Tahoma"/>
                <a:ea typeface="Tahoma"/>
                <a:cs typeface="Tahoma"/>
                <a:sym typeface="Tahoma"/>
              </a:defRPr>
            </a:lvl1pPr>
            <a:lvl2pPr lvl="1" marR="0" rtl="0" algn="l">
              <a:lnSpc>
                <a:spcPct val="100000"/>
              </a:lnSpc>
              <a:spcBef>
                <a:spcPts val="0"/>
              </a:spcBef>
              <a:spcAft>
                <a:spcPts val="0"/>
              </a:spcAft>
              <a:buClr>
                <a:srgbClr val="000000"/>
              </a:buClr>
              <a:buSzPts val="2100"/>
              <a:buFont typeface="Tahoma"/>
              <a:buNone/>
              <a:defRPr b="0" i="0" sz="2100" u="none" cap="none" strike="noStrike">
                <a:solidFill>
                  <a:srgbClr val="000000"/>
                </a:solidFill>
                <a:latin typeface="Tahoma"/>
                <a:ea typeface="Tahoma"/>
                <a:cs typeface="Tahoma"/>
                <a:sym typeface="Tahoma"/>
              </a:defRPr>
            </a:lvl2pPr>
            <a:lvl3pPr lvl="2" marR="0" rtl="0" algn="l">
              <a:lnSpc>
                <a:spcPct val="100000"/>
              </a:lnSpc>
              <a:spcBef>
                <a:spcPts val="0"/>
              </a:spcBef>
              <a:spcAft>
                <a:spcPts val="0"/>
              </a:spcAft>
              <a:buClr>
                <a:srgbClr val="000000"/>
              </a:buClr>
              <a:buSzPts val="2100"/>
              <a:buFont typeface="Tahoma"/>
              <a:buNone/>
              <a:defRPr b="0" i="0" sz="2100" u="none" cap="none" strike="noStrike">
                <a:solidFill>
                  <a:srgbClr val="000000"/>
                </a:solidFill>
                <a:latin typeface="Tahoma"/>
                <a:ea typeface="Tahoma"/>
                <a:cs typeface="Tahoma"/>
                <a:sym typeface="Tahoma"/>
              </a:defRPr>
            </a:lvl3pPr>
            <a:lvl4pPr lvl="3" marR="0" rtl="0" algn="l">
              <a:lnSpc>
                <a:spcPct val="100000"/>
              </a:lnSpc>
              <a:spcBef>
                <a:spcPts val="0"/>
              </a:spcBef>
              <a:spcAft>
                <a:spcPts val="0"/>
              </a:spcAft>
              <a:buClr>
                <a:srgbClr val="000000"/>
              </a:buClr>
              <a:buSzPts val="2100"/>
              <a:buFont typeface="Tahoma"/>
              <a:buNone/>
              <a:defRPr b="0" i="0" sz="2100" u="none" cap="none" strike="noStrike">
                <a:solidFill>
                  <a:srgbClr val="000000"/>
                </a:solidFill>
                <a:latin typeface="Tahoma"/>
                <a:ea typeface="Tahoma"/>
                <a:cs typeface="Tahoma"/>
                <a:sym typeface="Tahoma"/>
              </a:defRPr>
            </a:lvl4pPr>
            <a:lvl5pPr lvl="4" marR="0" rtl="0" algn="l">
              <a:lnSpc>
                <a:spcPct val="100000"/>
              </a:lnSpc>
              <a:spcBef>
                <a:spcPts val="0"/>
              </a:spcBef>
              <a:spcAft>
                <a:spcPts val="0"/>
              </a:spcAft>
              <a:buClr>
                <a:srgbClr val="000000"/>
              </a:buClr>
              <a:buSzPts val="2100"/>
              <a:buFont typeface="Tahoma"/>
              <a:buNone/>
              <a:defRPr b="0" i="0" sz="2100" u="none" cap="none" strike="noStrike">
                <a:solidFill>
                  <a:srgbClr val="000000"/>
                </a:solidFill>
                <a:latin typeface="Tahoma"/>
                <a:ea typeface="Tahoma"/>
                <a:cs typeface="Tahoma"/>
                <a:sym typeface="Tahoma"/>
              </a:defRPr>
            </a:lvl5pPr>
            <a:lvl6pPr lvl="5" marR="0" rtl="0" algn="l">
              <a:lnSpc>
                <a:spcPct val="100000"/>
              </a:lnSpc>
              <a:spcBef>
                <a:spcPts val="0"/>
              </a:spcBef>
              <a:spcAft>
                <a:spcPts val="0"/>
              </a:spcAft>
              <a:buClr>
                <a:srgbClr val="000000"/>
              </a:buClr>
              <a:buSzPts val="2100"/>
              <a:buFont typeface="Tahoma"/>
              <a:buNone/>
              <a:defRPr b="0" i="0" sz="2100" u="none" cap="none" strike="noStrike">
                <a:solidFill>
                  <a:srgbClr val="000000"/>
                </a:solidFill>
                <a:latin typeface="Tahoma"/>
                <a:ea typeface="Tahoma"/>
                <a:cs typeface="Tahoma"/>
                <a:sym typeface="Tahoma"/>
              </a:defRPr>
            </a:lvl6pPr>
            <a:lvl7pPr lvl="6" marR="0" rtl="0" algn="l">
              <a:lnSpc>
                <a:spcPct val="100000"/>
              </a:lnSpc>
              <a:spcBef>
                <a:spcPts val="0"/>
              </a:spcBef>
              <a:spcAft>
                <a:spcPts val="0"/>
              </a:spcAft>
              <a:buClr>
                <a:srgbClr val="000000"/>
              </a:buClr>
              <a:buSzPts val="2100"/>
              <a:buFont typeface="Tahoma"/>
              <a:buNone/>
              <a:defRPr b="0" i="0" sz="2100" u="none" cap="none" strike="noStrike">
                <a:solidFill>
                  <a:srgbClr val="000000"/>
                </a:solidFill>
                <a:latin typeface="Tahoma"/>
                <a:ea typeface="Tahoma"/>
                <a:cs typeface="Tahoma"/>
                <a:sym typeface="Tahoma"/>
              </a:defRPr>
            </a:lvl7pPr>
            <a:lvl8pPr lvl="7" marR="0" rtl="0" algn="l">
              <a:lnSpc>
                <a:spcPct val="100000"/>
              </a:lnSpc>
              <a:spcBef>
                <a:spcPts val="0"/>
              </a:spcBef>
              <a:spcAft>
                <a:spcPts val="0"/>
              </a:spcAft>
              <a:buClr>
                <a:srgbClr val="000000"/>
              </a:buClr>
              <a:buSzPts val="2100"/>
              <a:buFont typeface="Tahoma"/>
              <a:buNone/>
              <a:defRPr b="0" i="0" sz="2100" u="none" cap="none" strike="noStrike">
                <a:solidFill>
                  <a:srgbClr val="000000"/>
                </a:solidFill>
                <a:latin typeface="Tahoma"/>
                <a:ea typeface="Tahoma"/>
                <a:cs typeface="Tahoma"/>
                <a:sym typeface="Tahoma"/>
              </a:defRPr>
            </a:lvl8pPr>
            <a:lvl9pPr lvl="8" marR="0" rtl="0" algn="l">
              <a:lnSpc>
                <a:spcPct val="100000"/>
              </a:lnSpc>
              <a:spcBef>
                <a:spcPts val="0"/>
              </a:spcBef>
              <a:spcAft>
                <a:spcPts val="0"/>
              </a:spcAft>
              <a:buClr>
                <a:srgbClr val="000000"/>
              </a:buClr>
              <a:buSzPts val="2100"/>
              <a:buFont typeface="Tahoma"/>
              <a:buNone/>
              <a:defRPr b="0" i="0" sz="2100" u="none" cap="none" strike="noStrike">
                <a:solidFill>
                  <a:srgbClr val="000000"/>
                </a:solidFill>
                <a:latin typeface="Tahoma"/>
                <a:ea typeface="Tahoma"/>
                <a:cs typeface="Tahoma"/>
                <a:sym typeface="Tahoma"/>
              </a:defRPr>
            </a:lvl9pPr>
          </a:lstStyle>
          <a:p/>
        </p:txBody>
      </p:sp>
      <p:cxnSp>
        <p:nvCxnSpPr>
          <p:cNvPr id="14" name="Google Shape;14;p3"/>
          <p:cNvCxnSpPr/>
          <p:nvPr/>
        </p:nvCxnSpPr>
        <p:spPr>
          <a:xfrm>
            <a:off x="0" y="640900"/>
            <a:ext cx="1563000" cy="0"/>
          </a:xfrm>
          <a:prstGeom prst="straightConnector1">
            <a:avLst/>
          </a:prstGeom>
          <a:noFill/>
          <a:ln cap="flat" cmpd="sng" w="19050">
            <a:solidFill>
              <a:srgbClr val="000000"/>
            </a:solidFill>
            <a:prstDash val="solid"/>
            <a:round/>
            <a:headEnd len="sm" w="sm" type="none"/>
            <a:tailEnd len="med" w="med" type="diamond"/>
          </a:ln>
        </p:spPr>
      </p:cxnSp>
      <p:pic>
        <p:nvPicPr>
          <p:cNvPr id="15" name="Google Shape;15;p3"/>
          <p:cNvPicPr preferRelativeResize="0"/>
          <p:nvPr/>
        </p:nvPicPr>
        <p:blipFill rotWithShape="1">
          <a:blip r:embed="rId2">
            <a:alphaModFix/>
          </a:blip>
          <a:srcRect b="38380" l="0" r="0" t="37945"/>
          <a:stretch/>
        </p:blipFill>
        <p:spPr>
          <a:xfrm>
            <a:off x="7548480" y="127007"/>
            <a:ext cx="1463649" cy="346527"/>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with Black logo 1 1 1 1 1 1 1 2 1 2 1 1 2">
  <p:cSld name="CUSTOM_6_1_1_1_1_1_1_1_2_1_2_1_1_2">
    <p:bg>
      <p:bgPr>
        <a:noFill/>
      </p:bgPr>
    </p:bg>
    <p:spTree>
      <p:nvGrpSpPr>
        <p:cNvPr id="16" name="Shape 16"/>
        <p:cNvGrpSpPr/>
        <p:nvPr/>
      </p:nvGrpSpPr>
      <p:grpSpPr>
        <a:xfrm>
          <a:off x="0" y="0"/>
          <a:ext cx="0" cy="0"/>
          <a:chOff x="0" y="0"/>
          <a:chExt cx="0" cy="0"/>
        </a:xfrm>
      </p:grpSpPr>
      <p:sp>
        <p:nvSpPr>
          <p:cNvPr id="17" name="Google Shape;17;p4"/>
          <p:cNvSpPr txBox="1"/>
          <p:nvPr>
            <p:ph idx="12" type="sldNum"/>
          </p:nvPr>
        </p:nvSpPr>
        <p:spPr>
          <a:xfrm>
            <a:off x="8556784" y="4749851"/>
            <a:ext cx="548700" cy="3936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7F7F7F"/>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7F7F7F"/>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7F7F7F"/>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7F7F7F"/>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7F7F7F"/>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7F7F7F"/>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7F7F7F"/>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7F7F7F"/>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7F7F7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18" name="Google Shape;18;p4"/>
          <p:cNvPicPr preferRelativeResize="0"/>
          <p:nvPr/>
        </p:nvPicPr>
        <p:blipFill rotWithShape="1">
          <a:blip r:embed="rId2">
            <a:alphaModFix/>
          </a:blip>
          <a:srcRect b="0" l="0" r="0" t="0"/>
          <a:stretch/>
        </p:blipFill>
        <p:spPr>
          <a:xfrm>
            <a:off x="0" y="-2623"/>
            <a:ext cx="9144000" cy="5143505"/>
          </a:xfrm>
          <a:prstGeom prst="rect">
            <a:avLst/>
          </a:prstGeom>
          <a:noFill/>
          <a:ln>
            <a:noFill/>
          </a:ln>
        </p:spPr>
      </p:pic>
      <p:pic>
        <p:nvPicPr>
          <p:cNvPr id="19" name="Google Shape;19;p4"/>
          <p:cNvPicPr preferRelativeResize="0"/>
          <p:nvPr/>
        </p:nvPicPr>
        <p:blipFill rotWithShape="1">
          <a:blip r:embed="rId3">
            <a:alphaModFix/>
          </a:blip>
          <a:srcRect b="38380" l="0" r="0" t="37945"/>
          <a:stretch/>
        </p:blipFill>
        <p:spPr>
          <a:xfrm>
            <a:off x="7548480" y="127007"/>
            <a:ext cx="1463649" cy="346527"/>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without Title">
  <p:cSld name="Title Slide_1">
    <p:spTree>
      <p:nvGrpSpPr>
        <p:cNvPr id="20" name="Shape 20"/>
        <p:cNvGrpSpPr/>
        <p:nvPr/>
      </p:nvGrpSpPr>
      <p:grpSpPr>
        <a:xfrm>
          <a:off x="0" y="0"/>
          <a:ext cx="0" cy="0"/>
          <a:chOff x="0" y="0"/>
          <a:chExt cx="0" cy="0"/>
        </a:xfrm>
      </p:grpSpPr>
      <p:pic>
        <p:nvPicPr>
          <p:cNvPr id="21" name="Google Shape;21;p5"/>
          <p:cNvPicPr preferRelativeResize="0"/>
          <p:nvPr/>
        </p:nvPicPr>
        <p:blipFill rotWithShape="1">
          <a:blip r:embed="rId2">
            <a:alphaModFix/>
          </a:blip>
          <a:srcRect b="38380" l="0" r="0" t="37945"/>
          <a:stretch/>
        </p:blipFill>
        <p:spPr>
          <a:xfrm>
            <a:off x="7548480" y="127007"/>
            <a:ext cx="1463649" cy="346527"/>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emplate 1">
  <p:cSld name="2020 LI_Title and Content_1_1_1_1">
    <p:spTree>
      <p:nvGrpSpPr>
        <p:cNvPr id="22" name="Shape 22"/>
        <p:cNvGrpSpPr/>
        <p:nvPr/>
      </p:nvGrpSpPr>
      <p:grpSpPr>
        <a:xfrm>
          <a:off x="0" y="0"/>
          <a:ext cx="0" cy="0"/>
          <a:chOff x="0" y="0"/>
          <a:chExt cx="0" cy="0"/>
        </a:xfrm>
      </p:grpSpPr>
      <p:sp>
        <p:nvSpPr>
          <p:cNvPr id="23" name="Google Shape;23;p6"/>
          <p:cNvSpPr txBox="1"/>
          <p:nvPr>
            <p:ph idx="12" type="sldNum"/>
          </p:nvPr>
        </p:nvSpPr>
        <p:spPr>
          <a:xfrm>
            <a:off x="9193541" y="4838318"/>
            <a:ext cx="0" cy="825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7F7F7F"/>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7F7F7F"/>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7F7F7F"/>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7F7F7F"/>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7F7F7F"/>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7F7F7F"/>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7F7F7F"/>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7F7F7F"/>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7F7F7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24" name="Google Shape;24;p6"/>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id="25" name="Google Shape;25;p6"/>
          <p:cNvPicPr preferRelativeResize="0"/>
          <p:nvPr/>
        </p:nvPicPr>
        <p:blipFill rotWithShape="1">
          <a:blip r:embed="rId3">
            <a:alphaModFix/>
          </a:blip>
          <a:srcRect b="38380" l="0" r="0" t="37945"/>
          <a:stretch/>
        </p:blipFill>
        <p:spPr>
          <a:xfrm>
            <a:off x="7548480" y="127007"/>
            <a:ext cx="1463649" cy="346527"/>
          </a:xfrm>
          <a:prstGeom prst="rect">
            <a:avLst/>
          </a:prstGeom>
          <a:noFill/>
          <a:ln>
            <a:noFill/>
          </a:ln>
        </p:spPr>
      </p:pic>
      <p:sp>
        <p:nvSpPr>
          <p:cNvPr id="26" name="Google Shape;26;p6"/>
          <p:cNvSpPr txBox="1"/>
          <p:nvPr>
            <p:ph type="ctrTitle"/>
          </p:nvPr>
        </p:nvSpPr>
        <p:spPr>
          <a:xfrm>
            <a:off x="264425" y="208500"/>
            <a:ext cx="6858000" cy="357300"/>
          </a:xfrm>
          <a:prstGeom prst="rect">
            <a:avLst/>
          </a:prstGeom>
          <a:noFill/>
          <a:ln>
            <a:noFill/>
          </a:ln>
        </p:spPr>
        <p:txBody>
          <a:bodyPr anchorCtr="0" anchor="t" bIns="91425" lIns="0" spcFirstLastPara="1" rIns="91425" wrap="square" tIns="0">
            <a:noAutofit/>
          </a:bodyPr>
          <a:lstStyle>
            <a:lvl1pPr lvl="0" marR="0" rtl="0" algn="l">
              <a:lnSpc>
                <a:spcPct val="90000"/>
              </a:lnSpc>
              <a:spcBef>
                <a:spcPts val="0"/>
              </a:spcBef>
              <a:spcAft>
                <a:spcPts val="0"/>
              </a:spcAft>
              <a:buClr>
                <a:schemeClr val="dk1"/>
              </a:buClr>
              <a:buSzPts val="2100"/>
              <a:buFont typeface="Tahoma"/>
              <a:buNone/>
              <a:defRPr b="1" i="0" sz="2100" u="none" cap="none" strike="noStrike">
                <a:solidFill>
                  <a:schemeClr val="dk1"/>
                </a:solidFill>
                <a:latin typeface="Tahoma"/>
                <a:ea typeface="Tahoma"/>
                <a:cs typeface="Tahoma"/>
                <a:sym typeface="Tahoma"/>
              </a:defRPr>
            </a:lvl1pPr>
            <a:lvl2pPr lvl="1" marR="0" rtl="0" algn="l">
              <a:lnSpc>
                <a:spcPct val="100000"/>
              </a:lnSpc>
              <a:spcBef>
                <a:spcPts val="0"/>
              </a:spcBef>
              <a:spcAft>
                <a:spcPts val="0"/>
              </a:spcAft>
              <a:buClr>
                <a:srgbClr val="000000"/>
              </a:buClr>
              <a:buSzPts val="2100"/>
              <a:buFont typeface="Tahoma"/>
              <a:buNone/>
              <a:defRPr b="0" i="0" sz="2100" u="none" cap="none" strike="noStrike">
                <a:solidFill>
                  <a:srgbClr val="000000"/>
                </a:solidFill>
                <a:latin typeface="Tahoma"/>
                <a:ea typeface="Tahoma"/>
                <a:cs typeface="Tahoma"/>
                <a:sym typeface="Tahoma"/>
              </a:defRPr>
            </a:lvl2pPr>
            <a:lvl3pPr lvl="2" marR="0" rtl="0" algn="l">
              <a:lnSpc>
                <a:spcPct val="100000"/>
              </a:lnSpc>
              <a:spcBef>
                <a:spcPts val="0"/>
              </a:spcBef>
              <a:spcAft>
                <a:spcPts val="0"/>
              </a:spcAft>
              <a:buClr>
                <a:srgbClr val="000000"/>
              </a:buClr>
              <a:buSzPts val="2100"/>
              <a:buFont typeface="Tahoma"/>
              <a:buNone/>
              <a:defRPr b="0" i="0" sz="2100" u="none" cap="none" strike="noStrike">
                <a:solidFill>
                  <a:srgbClr val="000000"/>
                </a:solidFill>
                <a:latin typeface="Tahoma"/>
                <a:ea typeface="Tahoma"/>
                <a:cs typeface="Tahoma"/>
                <a:sym typeface="Tahoma"/>
              </a:defRPr>
            </a:lvl3pPr>
            <a:lvl4pPr lvl="3" marR="0" rtl="0" algn="l">
              <a:lnSpc>
                <a:spcPct val="100000"/>
              </a:lnSpc>
              <a:spcBef>
                <a:spcPts val="0"/>
              </a:spcBef>
              <a:spcAft>
                <a:spcPts val="0"/>
              </a:spcAft>
              <a:buClr>
                <a:srgbClr val="000000"/>
              </a:buClr>
              <a:buSzPts val="2100"/>
              <a:buFont typeface="Tahoma"/>
              <a:buNone/>
              <a:defRPr b="0" i="0" sz="2100" u="none" cap="none" strike="noStrike">
                <a:solidFill>
                  <a:srgbClr val="000000"/>
                </a:solidFill>
                <a:latin typeface="Tahoma"/>
                <a:ea typeface="Tahoma"/>
                <a:cs typeface="Tahoma"/>
                <a:sym typeface="Tahoma"/>
              </a:defRPr>
            </a:lvl4pPr>
            <a:lvl5pPr lvl="4" marR="0" rtl="0" algn="l">
              <a:lnSpc>
                <a:spcPct val="100000"/>
              </a:lnSpc>
              <a:spcBef>
                <a:spcPts val="0"/>
              </a:spcBef>
              <a:spcAft>
                <a:spcPts val="0"/>
              </a:spcAft>
              <a:buClr>
                <a:srgbClr val="000000"/>
              </a:buClr>
              <a:buSzPts val="2100"/>
              <a:buFont typeface="Tahoma"/>
              <a:buNone/>
              <a:defRPr b="0" i="0" sz="2100" u="none" cap="none" strike="noStrike">
                <a:solidFill>
                  <a:srgbClr val="000000"/>
                </a:solidFill>
                <a:latin typeface="Tahoma"/>
                <a:ea typeface="Tahoma"/>
                <a:cs typeface="Tahoma"/>
                <a:sym typeface="Tahoma"/>
              </a:defRPr>
            </a:lvl5pPr>
            <a:lvl6pPr lvl="5" marR="0" rtl="0" algn="l">
              <a:lnSpc>
                <a:spcPct val="100000"/>
              </a:lnSpc>
              <a:spcBef>
                <a:spcPts val="0"/>
              </a:spcBef>
              <a:spcAft>
                <a:spcPts val="0"/>
              </a:spcAft>
              <a:buClr>
                <a:srgbClr val="000000"/>
              </a:buClr>
              <a:buSzPts val="2100"/>
              <a:buFont typeface="Tahoma"/>
              <a:buNone/>
              <a:defRPr b="0" i="0" sz="2100" u="none" cap="none" strike="noStrike">
                <a:solidFill>
                  <a:srgbClr val="000000"/>
                </a:solidFill>
                <a:latin typeface="Tahoma"/>
                <a:ea typeface="Tahoma"/>
                <a:cs typeface="Tahoma"/>
                <a:sym typeface="Tahoma"/>
              </a:defRPr>
            </a:lvl6pPr>
            <a:lvl7pPr lvl="6" marR="0" rtl="0" algn="l">
              <a:lnSpc>
                <a:spcPct val="100000"/>
              </a:lnSpc>
              <a:spcBef>
                <a:spcPts val="0"/>
              </a:spcBef>
              <a:spcAft>
                <a:spcPts val="0"/>
              </a:spcAft>
              <a:buClr>
                <a:srgbClr val="000000"/>
              </a:buClr>
              <a:buSzPts val="2100"/>
              <a:buFont typeface="Tahoma"/>
              <a:buNone/>
              <a:defRPr b="0" i="0" sz="2100" u="none" cap="none" strike="noStrike">
                <a:solidFill>
                  <a:srgbClr val="000000"/>
                </a:solidFill>
                <a:latin typeface="Tahoma"/>
                <a:ea typeface="Tahoma"/>
                <a:cs typeface="Tahoma"/>
                <a:sym typeface="Tahoma"/>
              </a:defRPr>
            </a:lvl7pPr>
            <a:lvl8pPr lvl="7" marR="0" rtl="0" algn="l">
              <a:lnSpc>
                <a:spcPct val="100000"/>
              </a:lnSpc>
              <a:spcBef>
                <a:spcPts val="0"/>
              </a:spcBef>
              <a:spcAft>
                <a:spcPts val="0"/>
              </a:spcAft>
              <a:buClr>
                <a:srgbClr val="000000"/>
              </a:buClr>
              <a:buSzPts val="2100"/>
              <a:buFont typeface="Tahoma"/>
              <a:buNone/>
              <a:defRPr b="0" i="0" sz="2100" u="none" cap="none" strike="noStrike">
                <a:solidFill>
                  <a:srgbClr val="000000"/>
                </a:solidFill>
                <a:latin typeface="Tahoma"/>
                <a:ea typeface="Tahoma"/>
                <a:cs typeface="Tahoma"/>
                <a:sym typeface="Tahoma"/>
              </a:defRPr>
            </a:lvl8pPr>
            <a:lvl9pPr lvl="8" marR="0" rtl="0" algn="l">
              <a:lnSpc>
                <a:spcPct val="100000"/>
              </a:lnSpc>
              <a:spcBef>
                <a:spcPts val="0"/>
              </a:spcBef>
              <a:spcAft>
                <a:spcPts val="0"/>
              </a:spcAft>
              <a:buClr>
                <a:srgbClr val="000000"/>
              </a:buClr>
              <a:buSzPts val="2100"/>
              <a:buFont typeface="Tahoma"/>
              <a:buNone/>
              <a:defRPr b="0" i="0" sz="2100" u="none" cap="none" strike="noStrike">
                <a:solidFill>
                  <a:srgbClr val="000000"/>
                </a:solidFill>
                <a:latin typeface="Tahoma"/>
                <a:ea typeface="Tahoma"/>
                <a:cs typeface="Tahoma"/>
                <a:sym typeface="Tahoma"/>
              </a:defRPr>
            </a:lvl9pPr>
          </a:lstStyle>
          <a:p/>
        </p:txBody>
      </p:sp>
      <p:cxnSp>
        <p:nvCxnSpPr>
          <p:cNvPr id="27" name="Google Shape;27;p6"/>
          <p:cNvCxnSpPr/>
          <p:nvPr/>
        </p:nvCxnSpPr>
        <p:spPr>
          <a:xfrm>
            <a:off x="0" y="640900"/>
            <a:ext cx="1563000" cy="0"/>
          </a:xfrm>
          <a:prstGeom prst="straightConnector1">
            <a:avLst/>
          </a:prstGeom>
          <a:noFill/>
          <a:ln cap="flat" cmpd="sng" w="19050">
            <a:solidFill>
              <a:srgbClr val="000000"/>
            </a:solidFill>
            <a:prstDash val="solid"/>
            <a:round/>
            <a:headEnd len="sm" w="sm" type="none"/>
            <a:tailEnd len="med" w="med" type="diamond"/>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you Slide 1">
  <p:cSld name="TITLE_AND_TWO_COLUMNS_2_1">
    <p:spTree>
      <p:nvGrpSpPr>
        <p:cNvPr id="28" name="Shape 28"/>
        <p:cNvGrpSpPr/>
        <p:nvPr/>
      </p:nvGrpSpPr>
      <p:grpSpPr>
        <a:xfrm>
          <a:off x="0" y="0"/>
          <a:ext cx="0" cy="0"/>
          <a:chOff x="0" y="0"/>
          <a:chExt cx="0" cy="0"/>
        </a:xfrm>
      </p:grpSpPr>
      <p:pic>
        <p:nvPicPr>
          <p:cNvPr id="29" name="Google Shape;29;p7"/>
          <p:cNvPicPr preferRelativeResize="0"/>
          <p:nvPr/>
        </p:nvPicPr>
        <p:blipFill rotWithShape="1">
          <a:blip r:embed="rId2">
            <a:alphaModFix/>
          </a:blip>
          <a:srcRect b="0" l="0" r="0" t="0"/>
          <a:stretch/>
        </p:blipFill>
        <p:spPr>
          <a:xfrm>
            <a:off x="3300" y="0"/>
            <a:ext cx="9144000" cy="5143500"/>
          </a:xfrm>
          <a:prstGeom prst="rect">
            <a:avLst/>
          </a:prstGeom>
          <a:noFill/>
          <a:ln>
            <a:noFill/>
          </a:ln>
        </p:spPr>
      </p:pic>
      <p:pic>
        <p:nvPicPr>
          <p:cNvPr id="30" name="Google Shape;30;p7"/>
          <p:cNvPicPr preferRelativeResize="0"/>
          <p:nvPr/>
        </p:nvPicPr>
        <p:blipFill rotWithShape="1">
          <a:blip r:embed="rId3">
            <a:alphaModFix/>
          </a:blip>
          <a:srcRect b="0" l="0" r="0" t="0"/>
          <a:stretch/>
        </p:blipFill>
        <p:spPr>
          <a:xfrm>
            <a:off x="3300" y="0"/>
            <a:ext cx="9144000" cy="5143500"/>
          </a:xfrm>
          <a:prstGeom prst="rect">
            <a:avLst/>
          </a:prstGeom>
          <a:noFill/>
          <a:ln>
            <a:noFill/>
          </a:ln>
        </p:spPr>
      </p:pic>
      <p:pic>
        <p:nvPicPr>
          <p:cNvPr id="31" name="Google Shape;31;p7"/>
          <p:cNvPicPr preferRelativeResize="0"/>
          <p:nvPr/>
        </p:nvPicPr>
        <p:blipFill rotWithShape="1">
          <a:blip r:embed="rId4">
            <a:alphaModFix/>
          </a:blip>
          <a:srcRect b="38380" l="0" r="0" t="37945"/>
          <a:stretch/>
        </p:blipFill>
        <p:spPr>
          <a:xfrm>
            <a:off x="7548480" y="127007"/>
            <a:ext cx="1463649" cy="346527"/>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CUSTOM">
    <p:spTree>
      <p:nvGrpSpPr>
        <p:cNvPr id="32" name="Shape 32"/>
        <p:cNvGrpSpPr/>
        <p:nvPr/>
      </p:nvGrpSpPr>
      <p:grpSpPr>
        <a:xfrm>
          <a:off x="0" y="0"/>
          <a:ext cx="0" cy="0"/>
          <a:chOff x="0" y="0"/>
          <a:chExt cx="0" cy="0"/>
        </a:xfrm>
      </p:grpSpPr>
      <p:pic>
        <p:nvPicPr>
          <p:cNvPr id="33" name="Google Shape;33;p8"/>
          <p:cNvPicPr preferRelativeResize="0"/>
          <p:nvPr/>
        </p:nvPicPr>
        <p:blipFill rotWithShape="1">
          <a:blip r:embed="rId2">
            <a:alphaModFix/>
          </a:blip>
          <a:srcRect b="0" l="0" r="0" t="0"/>
          <a:stretch/>
        </p:blipFill>
        <p:spPr>
          <a:xfrm>
            <a:off x="0" y="0"/>
            <a:ext cx="9144002" cy="514350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with Black logo 1 1 1 1 1 1 1 2 1 2 1 1 2 1">
  <p:cSld name="CUSTOM_6_1_1_1_1_1_1_1_2_1_2_1_1_2_1">
    <p:bg>
      <p:bgPr>
        <a:noFill/>
      </p:bgPr>
    </p:bg>
    <p:spTree>
      <p:nvGrpSpPr>
        <p:cNvPr id="34" name="Shape 34"/>
        <p:cNvGrpSpPr/>
        <p:nvPr/>
      </p:nvGrpSpPr>
      <p:grpSpPr>
        <a:xfrm>
          <a:off x="0" y="0"/>
          <a:ext cx="0" cy="0"/>
          <a:chOff x="0" y="0"/>
          <a:chExt cx="0" cy="0"/>
        </a:xfrm>
      </p:grpSpPr>
      <p:sp>
        <p:nvSpPr>
          <p:cNvPr id="35" name="Google Shape;35;p9"/>
          <p:cNvSpPr txBox="1"/>
          <p:nvPr>
            <p:ph idx="12" type="sldNum"/>
          </p:nvPr>
        </p:nvSpPr>
        <p:spPr>
          <a:xfrm>
            <a:off x="8556784" y="4749851"/>
            <a:ext cx="548700" cy="3936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7F7F7F"/>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7F7F7F"/>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7F7F7F"/>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7F7F7F"/>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7F7F7F"/>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7F7F7F"/>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7F7F7F"/>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7F7F7F"/>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7F7F7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36" name="Google Shape;36;p9"/>
          <p:cNvPicPr preferRelativeResize="0"/>
          <p:nvPr/>
        </p:nvPicPr>
        <p:blipFill rotWithShape="1">
          <a:blip r:embed="rId2">
            <a:alphaModFix/>
          </a:blip>
          <a:srcRect b="0" l="0" r="0" t="0"/>
          <a:stretch/>
        </p:blipFill>
        <p:spPr>
          <a:xfrm>
            <a:off x="0" y="-2623"/>
            <a:ext cx="9144000" cy="5143505"/>
          </a:xfrm>
          <a:prstGeom prst="rect">
            <a:avLst/>
          </a:prstGeom>
          <a:noFill/>
          <a:ln>
            <a:noFill/>
          </a:ln>
        </p:spPr>
      </p:pic>
      <p:pic>
        <p:nvPicPr>
          <p:cNvPr id="37" name="Google Shape;37;p9"/>
          <p:cNvPicPr preferRelativeResize="0"/>
          <p:nvPr/>
        </p:nvPicPr>
        <p:blipFill rotWithShape="1">
          <a:blip r:embed="rId3">
            <a:alphaModFix/>
          </a:blip>
          <a:srcRect b="38380" l="0" r="0" t="37945"/>
          <a:stretch/>
        </p:blipFill>
        <p:spPr>
          <a:xfrm>
            <a:off x="7548480" y="127007"/>
            <a:ext cx="1463649" cy="346527"/>
          </a:xfrm>
          <a:prstGeom prst="rect">
            <a:avLst/>
          </a:prstGeom>
          <a:noFill/>
          <a:ln>
            <a:noFill/>
          </a:ln>
        </p:spPr>
      </p:pic>
      <p:sp>
        <p:nvSpPr>
          <p:cNvPr id="38" name="Google Shape;38;p9"/>
          <p:cNvSpPr txBox="1"/>
          <p:nvPr>
            <p:ph type="ctrTitle"/>
          </p:nvPr>
        </p:nvSpPr>
        <p:spPr>
          <a:xfrm>
            <a:off x="1178400" y="2310825"/>
            <a:ext cx="6787200" cy="516600"/>
          </a:xfrm>
          <a:prstGeom prst="rect">
            <a:avLst/>
          </a:prstGeom>
          <a:noFill/>
          <a:ln>
            <a:noFill/>
          </a:ln>
        </p:spPr>
        <p:txBody>
          <a:bodyPr anchorCtr="0" anchor="t" bIns="0" lIns="0" spcFirstLastPara="1" rIns="0" wrap="square" tIns="0">
            <a:noAutofit/>
          </a:bodyPr>
          <a:lstStyle>
            <a:lvl1pPr lvl="0" marR="0" rtl="0" algn="ctr">
              <a:lnSpc>
                <a:spcPct val="115000"/>
              </a:lnSpc>
              <a:spcBef>
                <a:spcPts val="0"/>
              </a:spcBef>
              <a:spcAft>
                <a:spcPts val="0"/>
              </a:spcAft>
              <a:buClr>
                <a:srgbClr val="183F66"/>
              </a:buClr>
              <a:buSzPts val="3200"/>
              <a:buFont typeface="Century Gothic"/>
              <a:buNone/>
              <a:defRPr b="1" i="0" sz="3200" u="none" cap="none" strike="noStrike">
                <a:solidFill>
                  <a:srgbClr val="183F66"/>
                </a:solidFill>
                <a:latin typeface="Century Gothic"/>
                <a:ea typeface="Century Gothic"/>
                <a:cs typeface="Century Gothic"/>
                <a:sym typeface="Century Gothic"/>
              </a:defRPr>
            </a:lvl1pPr>
            <a:lvl2pPr lvl="1" marR="0" rtl="0" algn="l">
              <a:lnSpc>
                <a:spcPct val="115000"/>
              </a:lnSpc>
              <a:spcBef>
                <a:spcPts val="0"/>
              </a:spcBef>
              <a:spcAft>
                <a:spcPts val="0"/>
              </a:spcAft>
              <a:buClr>
                <a:srgbClr val="000000"/>
              </a:buClr>
              <a:buSzPts val="3000"/>
              <a:buFont typeface="Tahoma"/>
              <a:buNone/>
              <a:defRPr b="0" i="0" sz="3000" u="none" cap="none" strike="noStrike">
                <a:solidFill>
                  <a:srgbClr val="000000"/>
                </a:solidFill>
                <a:latin typeface="Tahoma"/>
                <a:ea typeface="Tahoma"/>
                <a:cs typeface="Tahoma"/>
                <a:sym typeface="Tahoma"/>
              </a:defRPr>
            </a:lvl2pPr>
            <a:lvl3pPr lvl="2" marR="0" rtl="0" algn="l">
              <a:lnSpc>
                <a:spcPct val="115000"/>
              </a:lnSpc>
              <a:spcBef>
                <a:spcPts val="0"/>
              </a:spcBef>
              <a:spcAft>
                <a:spcPts val="0"/>
              </a:spcAft>
              <a:buClr>
                <a:srgbClr val="000000"/>
              </a:buClr>
              <a:buSzPts val="3000"/>
              <a:buFont typeface="Tahoma"/>
              <a:buNone/>
              <a:defRPr b="0" i="0" sz="3000" u="none" cap="none" strike="noStrike">
                <a:solidFill>
                  <a:srgbClr val="000000"/>
                </a:solidFill>
                <a:latin typeface="Tahoma"/>
                <a:ea typeface="Tahoma"/>
                <a:cs typeface="Tahoma"/>
                <a:sym typeface="Tahoma"/>
              </a:defRPr>
            </a:lvl3pPr>
            <a:lvl4pPr lvl="3" marR="0" rtl="0" algn="l">
              <a:lnSpc>
                <a:spcPct val="115000"/>
              </a:lnSpc>
              <a:spcBef>
                <a:spcPts val="0"/>
              </a:spcBef>
              <a:spcAft>
                <a:spcPts val="0"/>
              </a:spcAft>
              <a:buClr>
                <a:srgbClr val="000000"/>
              </a:buClr>
              <a:buSzPts val="3000"/>
              <a:buFont typeface="Tahoma"/>
              <a:buNone/>
              <a:defRPr b="0" i="0" sz="3000" u="none" cap="none" strike="noStrike">
                <a:solidFill>
                  <a:srgbClr val="000000"/>
                </a:solidFill>
                <a:latin typeface="Tahoma"/>
                <a:ea typeface="Tahoma"/>
                <a:cs typeface="Tahoma"/>
                <a:sym typeface="Tahoma"/>
              </a:defRPr>
            </a:lvl4pPr>
            <a:lvl5pPr lvl="4" marR="0" rtl="0" algn="l">
              <a:lnSpc>
                <a:spcPct val="115000"/>
              </a:lnSpc>
              <a:spcBef>
                <a:spcPts val="0"/>
              </a:spcBef>
              <a:spcAft>
                <a:spcPts val="0"/>
              </a:spcAft>
              <a:buClr>
                <a:srgbClr val="000000"/>
              </a:buClr>
              <a:buSzPts val="3000"/>
              <a:buFont typeface="Tahoma"/>
              <a:buNone/>
              <a:defRPr b="0" i="0" sz="3000" u="none" cap="none" strike="noStrike">
                <a:solidFill>
                  <a:srgbClr val="000000"/>
                </a:solidFill>
                <a:latin typeface="Tahoma"/>
                <a:ea typeface="Tahoma"/>
                <a:cs typeface="Tahoma"/>
                <a:sym typeface="Tahoma"/>
              </a:defRPr>
            </a:lvl5pPr>
            <a:lvl6pPr lvl="5" marR="0" rtl="0" algn="l">
              <a:lnSpc>
                <a:spcPct val="115000"/>
              </a:lnSpc>
              <a:spcBef>
                <a:spcPts val="0"/>
              </a:spcBef>
              <a:spcAft>
                <a:spcPts val="0"/>
              </a:spcAft>
              <a:buClr>
                <a:srgbClr val="000000"/>
              </a:buClr>
              <a:buSzPts val="3000"/>
              <a:buFont typeface="Tahoma"/>
              <a:buNone/>
              <a:defRPr b="0" i="0" sz="3000" u="none" cap="none" strike="noStrike">
                <a:solidFill>
                  <a:srgbClr val="000000"/>
                </a:solidFill>
                <a:latin typeface="Tahoma"/>
                <a:ea typeface="Tahoma"/>
                <a:cs typeface="Tahoma"/>
                <a:sym typeface="Tahoma"/>
              </a:defRPr>
            </a:lvl6pPr>
            <a:lvl7pPr lvl="6" marR="0" rtl="0" algn="l">
              <a:lnSpc>
                <a:spcPct val="115000"/>
              </a:lnSpc>
              <a:spcBef>
                <a:spcPts val="0"/>
              </a:spcBef>
              <a:spcAft>
                <a:spcPts val="0"/>
              </a:spcAft>
              <a:buClr>
                <a:srgbClr val="000000"/>
              </a:buClr>
              <a:buSzPts val="3000"/>
              <a:buFont typeface="Tahoma"/>
              <a:buNone/>
              <a:defRPr b="0" i="0" sz="3000" u="none" cap="none" strike="noStrike">
                <a:solidFill>
                  <a:srgbClr val="000000"/>
                </a:solidFill>
                <a:latin typeface="Tahoma"/>
                <a:ea typeface="Tahoma"/>
                <a:cs typeface="Tahoma"/>
                <a:sym typeface="Tahoma"/>
              </a:defRPr>
            </a:lvl7pPr>
            <a:lvl8pPr lvl="7" marR="0" rtl="0" algn="l">
              <a:lnSpc>
                <a:spcPct val="115000"/>
              </a:lnSpc>
              <a:spcBef>
                <a:spcPts val="0"/>
              </a:spcBef>
              <a:spcAft>
                <a:spcPts val="0"/>
              </a:spcAft>
              <a:buClr>
                <a:srgbClr val="000000"/>
              </a:buClr>
              <a:buSzPts val="3000"/>
              <a:buFont typeface="Tahoma"/>
              <a:buNone/>
              <a:defRPr b="0" i="0" sz="3000" u="none" cap="none" strike="noStrike">
                <a:solidFill>
                  <a:srgbClr val="000000"/>
                </a:solidFill>
                <a:latin typeface="Tahoma"/>
                <a:ea typeface="Tahoma"/>
                <a:cs typeface="Tahoma"/>
                <a:sym typeface="Tahoma"/>
              </a:defRPr>
            </a:lvl8pPr>
            <a:lvl9pPr lvl="8" marR="0" rtl="0" algn="l">
              <a:lnSpc>
                <a:spcPct val="115000"/>
              </a:lnSpc>
              <a:spcBef>
                <a:spcPts val="0"/>
              </a:spcBef>
              <a:spcAft>
                <a:spcPts val="0"/>
              </a:spcAft>
              <a:buClr>
                <a:srgbClr val="000000"/>
              </a:buClr>
              <a:buSzPts val="3000"/>
              <a:buFont typeface="Tahoma"/>
              <a:buNone/>
              <a:defRPr b="0" i="0" sz="3000" u="none" cap="none" strike="noStrike">
                <a:solidFill>
                  <a:srgbClr val="000000"/>
                </a:solidFill>
                <a:latin typeface="Tahoma"/>
                <a:ea typeface="Tahoma"/>
                <a:cs typeface="Tahoma"/>
                <a:sym typeface="Tahoma"/>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Logo, Footer &amp; Body 1">
  <p:cSld name="TITLE_AND_TWO_COLUMNS_1_3_1_1">
    <p:spTree>
      <p:nvGrpSpPr>
        <p:cNvPr id="39" name="Shape 39"/>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0"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idx="12" type="sldNum"/>
          </p:nvPr>
        </p:nvSpPr>
        <p:spPr>
          <a:xfrm>
            <a:off x="9193541" y="4838318"/>
            <a:ext cx="0" cy="82500"/>
          </a:xfrm>
          <a:prstGeom prst="rect">
            <a:avLst/>
          </a:prstGeom>
          <a:noFill/>
          <a:ln>
            <a:noFill/>
          </a:ln>
        </p:spPr>
        <p:txBody>
          <a:bodyPr anchorCtr="0" anchor="ctr" bIns="0" lIns="0" spcFirstLastPara="1" rIns="0" wrap="square" tIns="0">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rgbClr val="7F7F7F"/>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rgbClr val="7F7F7F"/>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rgbClr val="7F7F7F"/>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rgbClr val="7F7F7F"/>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rgbClr val="7F7F7F"/>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rgbClr val="7F7F7F"/>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rgbClr val="7F7F7F"/>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rgbClr val="7F7F7F"/>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rgbClr val="7F7F7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144">
          <p15:clr>
            <a:srgbClr val="F26B43"/>
          </p15:clr>
        </p15:guide>
        <p15:guide id="2" pos="5628">
          <p15:clr>
            <a:srgbClr val="F26B43"/>
          </p15:clr>
        </p15:guide>
        <p15:guide id="3" pos="1864">
          <p15:clr>
            <a:srgbClr val="F26B43"/>
          </p15:clr>
        </p15:guide>
        <p15:guide id="4" pos="2880">
          <p15:clr>
            <a:srgbClr val="F26B43"/>
          </p15:clr>
        </p15:guide>
        <p15:guide id="5" pos="3736">
          <p15:clr>
            <a:srgbClr val="F26B43"/>
          </p15:clr>
        </p15:guide>
        <p15:guide id="6" pos="3896">
          <p15:clr>
            <a:srgbClr val="F26B43"/>
          </p15:clr>
        </p15:guide>
        <p15:guide id="7" orient="horz" pos="468">
          <p15:clr>
            <a:srgbClr val="F26B43"/>
          </p15:clr>
        </p15:guide>
        <p15:guide id="8" orient="horz" pos="2936">
          <p15:clr>
            <a:srgbClr val="F26B43"/>
          </p15:clr>
        </p15:guide>
        <p15:guide id="9" orient="horz" pos="1638">
          <p15:clr>
            <a:srgbClr val="F26B43"/>
          </p15:clr>
        </p15:guide>
        <p15:guide id="10" orient="horz" pos="1764">
          <p15:clr>
            <a:srgbClr val="F26B43"/>
          </p15:clr>
        </p15:guide>
        <p15:guide id="11" pos="2007">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7.png"/><Relationship Id="rId4" Type="http://schemas.openxmlformats.org/officeDocument/2006/relationships/image" Target="../media/image4.png"/><Relationship Id="rId10" Type="http://schemas.openxmlformats.org/officeDocument/2006/relationships/image" Target="../media/image23.png"/><Relationship Id="rId9" Type="http://schemas.openxmlformats.org/officeDocument/2006/relationships/image" Target="../media/image9.png"/><Relationship Id="rId5" Type="http://schemas.openxmlformats.org/officeDocument/2006/relationships/image" Target="../media/image1.png"/><Relationship Id="rId6" Type="http://schemas.openxmlformats.org/officeDocument/2006/relationships/image" Target="../media/image22.png"/><Relationship Id="rId7" Type="http://schemas.openxmlformats.org/officeDocument/2006/relationships/image" Target="../media/image5.png"/><Relationship Id="rId8" Type="http://schemas.openxmlformats.org/officeDocument/2006/relationships/image" Target="../media/image1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8.png"/><Relationship Id="rId4" Type="http://schemas.openxmlformats.org/officeDocument/2006/relationships/image" Target="../media/image11.png"/><Relationship Id="rId5" Type="http://schemas.openxmlformats.org/officeDocument/2006/relationships/image" Target="../media/image2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4.png"/><Relationship Id="rId4" Type="http://schemas.openxmlformats.org/officeDocument/2006/relationships/image" Target="../media/image26.png"/><Relationship Id="rId5" Type="http://schemas.openxmlformats.org/officeDocument/2006/relationships/image" Target="../media/image1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7.png"/><Relationship Id="rId4" Type="http://schemas.openxmlformats.org/officeDocument/2006/relationships/image" Target="../media/image2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 name="Shape 43"/>
        <p:cNvGrpSpPr/>
        <p:nvPr/>
      </p:nvGrpSpPr>
      <p:grpSpPr>
        <a:xfrm>
          <a:off x="0" y="0"/>
          <a:ext cx="0" cy="0"/>
          <a:chOff x="0" y="0"/>
          <a:chExt cx="0" cy="0"/>
        </a:xfrm>
      </p:grpSpPr>
      <p:sp>
        <p:nvSpPr>
          <p:cNvPr id="44" name="Google Shape;44;p11"/>
          <p:cNvSpPr txBox="1"/>
          <p:nvPr>
            <p:ph type="ctrTitle"/>
          </p:nvPr>
        </p:nvSpPr>
        <p:spPr>
          <a:xfrm>
            <a:off x="556525" y="2491850"/>
            <a:ext cx="6787200" cy="5166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0"/>
              </a:spcAft>
              <a:buSzPts val="3000"/>
              <a:buNone/>
            </a:pPr>
            <a:r>
              <a:rPr lang="en"/>
              <a:t>Java Memory Management</a:t>
            </a:r>
            <a:endParaRPr/>
          </a:p>
        </p:txBody>
      </p:sp>
      <p:pic>
        <p:nvPicPr>
          <p:cNvPr id="45" name="Google Shape;45;p11"/>
          <p:cNvPicPr preferRelativeResize="0"/>
          <p:nvPr/>
        </p:nvPicPr>
        <p:blipFill rotWithShape="1">
          <a:blip r:embed="rId3">
            <a:alphaModFix/>
          </a:blip>
          <a:srcRect b="0" l="0" r="44858" t="0"/>
          <a:stretch/>
        </p:blipFill>
        <p:spPr>
          <a:xfrm>
            <a:off x="6141446" y="166727"/>
            <a:ext cx="491889" cy="516601"/>
          </a:xfrm>
          <a:prstGeom prst="rect">
            <a:avLst/>
          </a:prstGeom>
          <a:noFill/>
          <a:ln>
            <a:noFill/>
          </a:ln>
        </p:spPr>
      </p:pic>
      <p:pic>
        <p:nvPicPr>
          <p:cNvPr id="46" name="Google Shape;46;p11"/>
          <p:cNvPicPr preferRelativeResize="0"/>
          <p:nvPr/>
        </p:nvPicPr>
        <p:blipFill rotWithShape="1">
          <a:blip r:embed="rId4">
            <a:alphaModFix/>
          </a:blip>
          <a:srcRect b="0" l="0" r="0" t="0"/>
          <a:stretch/>
        </p:blipFill>
        <p:spPr>
          <a:xfrm>
            <a:off x="7879647" y="267041"/>
            <a:ext cx="1031154" cy="315973"/>
          </a:xfrm>
          <a:prstGeom prst="rect">
            <a:avLst/>
          </a:prstGeom>
          <a:noFill/>
          <a:ln>
            <a:noFill/>
          </a:ln>
        </p:spPr>
      </p:pic>
      <p:pic>
        <p:nvPicPr>
          <p:cNvPr id="47" name="Google Shape;47;p11"/>
          <p:cNvPicPr preferRelativeResize="0"/>
          <p:nvPr/>
        </p:nvPicPr>
        <p:blipFill rotWithShape="1">
          <a:blip r:embed="rId5">
            <a:alphaModFix/>
          </a:blip>
          <a:srcRect b="31347" l="13737" r="14489" t="30974"/>
          <a:stretch/>
        </p:blipFill>
        <p:spPr>
          <a:xfrm>
            <a:off x="6740916" y="302133"/>
            <a:ext cx="1031151" cy="245789"/>
          </a:xfrm>
          <a:prstGeom prst="rect">
            <a:avLst/>
          </a:prstGeom>
          <a:noFill/>
          <a:ln>
            <a:noFill/>
          </a:ln>
        </p:spPr>
      </p:pic>
      <p:grpSp>
        <p:nvGrpSpPr>
          <p:cNvPr id="48" name="Google Shape;48;p11"/>
          <p:cNvGrpSpPr/>
          <p:nvPr/>
        </p:nvGrpSpPr>
        <p:grpSpPr>
          <a:xfrm>
            <a:off x="3433374" y="4727449"/>
            <a:ext cx="5477414" cy="197700"/>
            <a:chOff x="3433374" y="4727449"/>
            <a:chExt cx="5477414" cy="197700"/>
          </a:xfrm>
        </p:grpSpPr>
        <p:sp>
          <p:nvSpPr>
            <p:cNvPr id="49" name="Google Shape;49;p11"/>
            <p:cNvSpPr txBox="1"/>
            <p:nvPr/>
          </p:nvSpPr>
          <p:spPr>
            <a:xfrm>
              <a:off x="3433374" y="4727449"/>
              <a:ext cx="1227900" cy="197700"/>
            </a:xfrm>
            <a:prstGeom prst="rect">
              <a:avLst/>
            </a:prstGeom>
            <a:noFill/>
            <a:ln>
              <a:noFill/>
            </a:ln>
          </p:spPr>
          <p:txBody>
            <a:bodyPr anchorCtr="0" anchor="ctr" bIns="68575" lIns="0" spcFirstLastPara="1" rIns="68575" wrap="square" tIns="68575">
              <a:noAutofit/>
            </a:bodyPr>
            <a:lstStyle/>
            <a:p>
              <a:pPr indent="0" lvl="0" marL="0" marR="0" rtl="0" algn="l">
                <a:lnSpc>
                  <a:spcPct val="100000"/>
                </a:lnSpc>
                <a:spcBef>
                  <a:spcPts val="0"/>
                </a:spcBef>
                <a:spcAft>
                  <a:spcPts val="0"/>
                </a:spcAft>
                <a:buClr>
                  <a:srgbClr val="000000"/>
                </a:buClr>
                <a:buSzPts val="800"/>
                <a:buFont typeface="Arial"/>
                <a:buNone/>
              </a:pPr>
              <a:r>
                <a:rPr b="1" i="0" lang="en" sz="800" u="none" cap="none" strike="noStrike">
                  <a:solidFill>
                    <a:srgbClr val="000000"/>
                  </a:solidFill>
                  <a:latin typeface="Century Gothic"/>
                  <a:ea typeface="Century Gothic"/>
                  <a:cs typeface="Century Gothic"/>
                  <a:sym typeface="Century Gothic"/>
                </a:rPr>
                <a:t>Proudly recognized by</a:t>
              </a:r>
              <a:endParaRPr b="1" i="0" sz="800" u="none" cap="none" strike="noStrike">
                <a:solidFill>
                  <a:srgbClr val="000000"/>
                </a:solidFill>
                <a:latin typeface="Century Gothic"/>
                <a:ea typeface="Century Gothic"/>
                <a:cs typeface="Century Gothic"/>
                <a:sym typeface="Century Gothic"/>
              </a:endParaRPr>
            </a:p>
          </p:txBody>
        </p:sp>
        <p:cxnSp>
          <p:nvCxnSpPr>
            <p:cNvPr id="50" name="Google Shape;50;p11"/>
            <p:cNvCxnSpPr/>
            <p:nvPr/>
          </p:nvCxnSpPr>
          <p:spPr>
            <a:xfrm>
              <a:off x="4631412" y="4826299"/>
              <a:ext cx="282300" cy="0"/>
            </a:xfrm>
            <a:prstGeom prst="straightConnector1">
              <a:avLst/>
            </a:prstGeom>
            <a:noFill/>
            <a:ln cap="flat" cmpd="sng" w="9525">
              <a:solidFill>
                <a:srgbClr val="D64693"/>
              </a:solidFill>
              <a:prstDash val="solid"/>
              <a:round/>
              <a:headEnd len="sm" w="sm" type="none"/>
              <a:tailEnd len="med" w="med" type="oval"/>
            </a:ln>
          </p:spPr>
        </p:cxnSp>
        <p:cxnSp>
          <p:nvCxnSpPr>
            <p:cNvPr id="51" name="Google Shape;51;p11"/>
            <p:cNvCxnSpPr/>
            <p:nvPr/>
          </p:nvCxnSpPr>
          <p:spPr>
            <a:xfrm>
              <a:off x="5345857" y="4751899"/>
              <a:ext cx="0" cy="148800"/>
            </a:xfrm>
            <a:prstGeom prst="straightConnector1">
              <a:avLst/>
            </a:prstGeom>
            <a:noFill/>
            <a:ln cap="flat" cmpd="sng" w="9525">
              <a:solidFill>
                <a:srgbClr val="999999"/>
              </a:solidFill>
              <a:prstDash val="dot"/>
              <a:round/>
              <a:headEnd len="sm" w="sm" type="none"/>
              <a:tailEnd len="sm" w="sm" type="none"/>
            </a:ln>
          </p:spPr>
        </p:cxnSp>
        <p:cxnSp>
          <p:nvCxnSpPr>
            <p:cNvPr id="52" name="Google Shape;52;p11"/>
            <p:cNvCxnSpPr/>
            <p:nvPr/>
          </p:nvCxnSpPr>
          <p:spPr>
            <a:xfrm>
              <a:off x="6029754" y="4751899"/>
              <a:ext cx="0" cy="148800"/>
            </a:xfrm>
            <a:prstGeom prst="straightConnector1">
              <a:avLst/>
            </a:prstGeom>
            <a:noFill/>
            <a:ln cap="flat" cmpd="sng" w="9525">
              <a:solidFill>
                <a:srgbClr val="999999"/>
              </a:solidFill>
              <a:prstDash val="dot"/>
              <a:round/>
              <a:headEnd len="sm" w="sm" type="none"/>
              <a:tailEnd len="sm" w="sm" type="none"/>
            </a:ln>
          </p:spPr>
        </p:cxnSp>
        <p:pic>
          <p:nvPicPr>
            <p:cNvPr id="53" name="Google Shape;53;p11"/>
            <p:cNvPicPr preferRelativeResize="0"/>
            <p:nvPr/>
          </p:nvPicPr>
          <p:blipFill rotWithShape="1">
            <a:blip r:embed="rId6">
              <a:alphaModFix/>
            </a:blip>
            <a:srcRect b="0" l="0" r="0" t="0"/>
            <a:stretch/>
          </p:blipFill>
          <p:spPr>
            <a:xfrm>
              <a:off x="5440706" y="4751946"/>
              <a:ext cx="490692" cy="148705"/>
            </a:xfrm>
            <a:prstGeom prst="rect">
              <a:avLst/>
            </a:prstGeom>
            <a:noFill/>
            <a:ln>
              <a:noFill/>
            </a:ln>
          </p:spPr>
        </p:pic>
        <p:pic>
          <p:nvPicPr>
            <p:cNvPr id="54" name="Google Shape;54;p11"/>
            <p:cNvPicPr preferRelativeResize="0"/>
            <p:nvPr/>
          </p:nvPicPr>
          <p:blipFill rotWithShape="1">
            <a:blip r:embed="rId7">
              <a:alphaModFix/>
            </a:blip>
            <a:srcRect b="0" l="0" r="0" t="0"/>
            <a:stretch/>
          </p:blipFill>
          <p:spPr>
            <a:xfrm>
              <a:off x="5027578" y="4732311"/>
              <a:ext cx="182546" cy="187975"/>
            </a:xfrm>
            <a:prstGeom prst="rect">
              <a:avLst/>
            </a:prstGeom>
            <a:noFill/>
            <a:ln>
              <a:noFill/>
            </a:ln>
          </p:spPr>
        </p:pic>
        <p:pic>
          <p:nvPicPr>
            <p:cNvPr id="55" name="Google Shape;55;p11"/>
            <p:cNvPicPr preferRelativeResize="0"/>
            <p:nvPr/>
          </p:nvPicPr>
          <p:blipFill rotWithShape="1">
            <a:blip r:embed="rId8">
              <a:alphaModFix/>
            </a:blip>
            <a:srcRect b="0" l="0" r="0" t="0"/>
            <a:stretch/>
          </p:blipFill>
          <p:spPr>
            <a:xfrm>
              <a:off x="7257426" y="4758380"/>
              <a:ext cx="590648" cy="135836"/>
            </a:xfrm>
            <a:prstGeom prst="rect">
              <a:avLst/>
            </a:prstGeom>
            <a:noFill/>
            <a:ln>
              <a:noFill/>
            </a:ln>
          </p:spPr>
        </p:pic>
        <p:cxnSp>
          <p:nvCxnSpPr>
            <p:cNvPr id="56" name="Google Shape;56;p11"/>
            <p:cNvCxnSpPr/>
            <p:nvPr/>
          </p:nvCxnSpPr>
          <p:spPr>
            <a:xfrm>
              <a:off x="7132075" y="4751899"/>
              <a:ext cx="0" cy="148800"/>
            </a:xfrm>
            <a:prstGeom prst="straightConnector1">
              <a:avLst/>
            </a:prstGeom>
            <a:noFill/>
            <a:ln cap="flat" cmpd="sng" w="9525">
              <a:solidFill>
                <a:srgbClr val="999999"/>
              </a:solidFill>
              <a:prstDash val="dot"/>
              <a:round/>
              <a:headEnd len="sm" w="sm" type="none"/>
              <a:tailEnd len="sm" w="sm" type="none"/>
            </a:ln>
          </p:spPr>
        </p:cxnSp>
        <p:pic>
          <p:nvPicPr>
            <p:cNvPr id="57" name="Google Shape;57;p11"/>
            <p:cNvPicPr preferRelativeResize="0"/>
            <p:nvPr/>
          </p:nvPicPr>
          <p:blipFill rotWithShape="1">
            <a:blip r:embed="rId9">
              <a:alphaModFix/>
            </a:blip>
            <a:srcRect b="0" l="0" r="0" t="0"/>
            <a:stretch/>
          </p:blipFill>
          <p:spPr>
            <a:xfrm>
              <a:off x="8050490" y="4751948"/>
              <a:ext cx="860298" cy="148700"/>
            </a:xfrm>
            <a:prstGeom prst="rect">
              <a:avLst/>
            </a:prstGeom>
            <a:noFill/>
            <a:ln>
              <a:noFill/>
            </a:ln>
          </p:spPr>
        </p:pic>
        <p:cxnSp>
          <p:nvCxnSpPr>
            <p:cNvPr id="58" name="Google Shape;58;p11"/>
            <p:cNvCxnSpPr/>
            <p:nvPr/>
          </p:nvCxnSpPr>
          <p:spPr>
            <a:xfrm>
              <a:off x="7956968" y="4751899"/>
              <a:ext cx="0" cy="148800"/>
            </a:xfrm>
            <a:prstGeom prst="straightConnector1">
              <a:avLst/>
            </a:prstGeom>
            <a:noFill/>
            <a:ln cap="flat" cmpd="sng" w="9525">
              <a:solidFill>
                <a:srgbClr val="999999"/>
              </a:solidFill>
              <a:prstDash val="dot"/>
              <a:round/>
              <a:headEnd len="sm" w="sm" type="none"/>
              <a:tailEnd len="sm" w="sm" type="none"/>
            </a:ln>
          </p:spPr>
        </p:cxnSp>
        <p:pic>
          <p:nvPicPr>
            <p:cNvPr id="59" name="Google Shape;59;p11"/>
            <p:cNvPicPr preferRelativeResize="0"/>
            <p:nvPr/>
          </p:nvPicPr>
          <p:blipFill rotWithShape="1">
            <a:blip r:embed="rId10">
              <a:alphaModFix/>
            </a:blip>
            <a:srcRect b="0" l="0" r="0" t="0"/>
            <a:stretch/>
          </p:blipFill>
          <p:spPr>
            <a:xfrm>
              <a:off x="6110048" y="4743760"/>
              <a:ext cx="941727" cy="165078"/>
            </a:xfrm>
            <a:prstGeom prst="rect">
              <a:avLst/>
            </a:prstGeom>
            <a:noFill/>
            <a:ln>
              <a:noFill/>
            </a:ln>
          </p:spPr>
        </p:pic>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20"/>
          <p:cNvSpPr txBox="1"/>
          <p:nvPr>
            <p:ph type="ctrTitle"/>
          </p:nvPr>
        </p:nvSpPr>
        <p:spPr>
          <a:xfrm>
            <a:off x="264425" y="208500"/>
            <a:ext cx="6858000" cy="357300"/>
          </a:xfrm>
          <a:prstGeom prst="rect">
            <a:avLst/>
          </a:prstGeom>
          <a:noFill/>
          <a:ln>
            <a:noFill/>
          </a:ln>
        </p:spPr>
        <p:txBody>
          <a:bodyPr anchorCtr="0" anchor="t" bIns="91425" lIns="0" spcFirstLastPara="1" rIns="91425" wrap="square" tIns="0">
            <a:noAutofit/>
          </a:bodyPr>
          <a:lstStyle/>
          <a:p>
            <a:pPr indent="0" lvl="0" marL="0" rtl="0" algn="l">
              <a:lnSpc>
                <a:spcPct val="90000"/>
              </a:lnSpc>
              <a:spcBef>
                <a:spcPts val="0"/>
              </a:spcBef>
              <a:spcAft>
                <a:spcPts val="0"/>
              </a:spcAft>
              <a:buSzPts val="2100"/>
              <a:buNone/>
            </a:pPr>
            <a:r>
              <a:rPr lang="en"/>
              <a:t>Stack vs Heap - Sharing Data</a:t>
            </a:r>
            <a:endParaRPr/>
          </a:p>
        </p:txBody>
      </p:sp>
      <p:sp>
        <p:nvSpPr>
          <p:cNvPr id="136" name="Google Shape;136;p20"/>
          <p:cNvSpPr txBox="1"/>
          <p:nvPr/>
        </p:nvSpPr>
        <p:spPr>
          <a:xfrm>
            <a:off x="228600" y="1168375"/>
            <a:ext cx="3868500" cy="3663600"/>
          </a:xfrm>
          <a:prstGeom prst="rect">
            <a:avLst/>
          </a:prstGeom>
          <a:solidFill>
            <a:schemeClr val="lt1"/>
          </a:solidFill>
          <a:ln>
            <a:noFill/>
          </a:ln>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b="1" lang="en">
                <a:solidFill>
                  <a:srgbClr val="000080"/>
                </a:solidFill>
                <a:highlight>
                  <a:schemeClr val="lt1"/>
                </a:highlight>
              </a:rPr>
              <a:t>public class </a:t>
            </a:r>
            <a:r>
              <a:rPr lang="en">
                <a:solidFill>
                  <a:schemeClr val="dk1"/>
                </a:solidFill>
                <a:highlight>
                  <a:schemeClr val="lt1"/>
                </a:highlight>
              </a:rPr>
              <a:t>Main {</a:t>
            </a:r>
            <a:endParaRPr>
              <a:solidFill>
                <a:schemeClr val="dk1"/>
              </a:solidFill>
              <a:highlight>
                <a:schemeClr val="lt1"/>
              </a:highlight>
            </a:endParaRPr>
          </a:p>
          <a:p>
            <a:pPr indent="0" lvl="0" marL="0" rtl="0" algn="l">
              <a:spcBef>
                <a:spcPts val="0"/>
              </a:spcBef>
              <a:spcAft>
                <a:spcPts val="0"/>
              </a:spcAft>
              <a:buClr>
                <a:schemeClr val="dk1"/>
              </a:buClr>
              <a:buSzPts val="1100"/>
              <a:buFont typeface="Arial"/>
              <a:buNone/>
            </a:pPr>
            <a:r>
              <a:rPr lang="en">
                <a:solidFill>
                  <a:schemeClr val="dk1"/>
                </a:solidFill>
                <a:highlight>
                  <a:schemeClr val="lt1"/>
                </a:highlight>
              </a:rPr>
              <a:t>   </a:t>
            </a:r>
            <a:r>
              <a:rPr b="1" lang="en">
                <a:solidFill>
                  <a:srgbClr val="000080"/>
                </a:solidFill>
                <a:highlight>
                  <a:schemeClr val="lt1"/>
                </a:highlight>
              </a:rPr>
              <a:t>public static void </a:t>
            </a:r>
            <a:r>
              <a:rPr lang="en">
                <a:solidFill>
                  <a:schemeClr val="dk1"/>
                </a:solidFill>
                <a:highlight>
                  <a:schemeClr val="lt1"/>
                </a:highlight>
              </a:rPr>
              <a:t>main(String[] args) {</a:t>
            </a:r>
            <a:endParaRPr>
              <a:solidFill>
                <a:schemeClr val="dk1"/>
              </a:solidFill>
              <a:highlight>
                <a:schemeClr val="lt1"/>
              </a:highlight>
            </a:endParaRPr>
          </a:p>
          <a:p>
            <a:pPr indent="0" lvl="0" marL="0" rtl="0" algn="l">
              <a:spcBef>
                <a:spcPts val="0"/>
              </a:spcBef>
              <a:spcAft>
                <a:spcPts val="0"/>
              </a:spcAft>
              <a:buClr>
                <a:schemeClr val="dk1"/>
              </a:buClr>
              <a:buSzPts val="1100"/>
              <a:buFont typeface="Arial"/>
              <a:buNone/>
            </a:pPr>
            <a:r>
              <a:rPr lang="en">
                <a:solidFill>
                  <a:schemeClr val="dk1"/>
                </a:solidFill>
                <a:highlight>
                  <a:schemeClr val="lt1"/>
                </a:highlight>
              </a:rPr>
              <a:t>       List&lt;String&gt; myList = </a:t>
            </a:r>
            <a:r>
              <a:rPr b="1" lang="en">
                <a:solidFill>
                  <a:srgbClr val="000080"/>
                </a:solidFill>
                <a:highlight>
                  <a:schemeClr val="lt1"/>
                </a:highlight>
              </a:rPr>
              <a:t>new </a:t>
            </a:r>
            <a:r>
              <a:rPr lang="en">
                <a:solidFill>
                  <a:schemeClr val="dk1"/>
                </a:solidFill>
                <a:highlight>
                  <a:schemeClr val="lt1"/>
                </a:highlight>
              </a:rPr>
              <a:t>ArrayList&lt;String&gt;();</a:t>
            </a:r>
            <a:endParaRPr>
              <a:solidFill>
                <a:schemeClr val="dk1"/>
              </a:solidFill>
              <a:highlight>
                <a:schemeClr val="lt1"/>
              </a:highlight>
            </a:endParaRPr>
          </a:p>
          <a:p>
            <a:pPr indent="0" lvl="0" marL="0" rtl="0" algn="l">
              <a:spcBef>
                <a:spcPts val="0"/>
              </a:spcBef>
              <a:spcAft>
                <a:spcPts val="0"/>
              </a:spcAft>
              <a:buClr>
                <a:schemeClr val="dk1"/>
              </a:buClr>
              <a:buSzPts val="1100"/>
              <a:buFont typeface="Arial"/>
              <a:buNone/>
            </a:pPr>
            <a:r>
              <a:rPr lang="en">
                <a:solidFill>
                  <a:schemeClr val="dk1"/>
                </a:solidFill>
                <a:highlight>
                  <a:schemeClr val="lt1"/>
                </a:highlight>
              </a:rPr>
              <a:t>       myList.add(</a:t>
            </a:r>
            <a:r>
              <a:rPr b="1" lang="en">
                <a:solidFill>
                  <a:srgbClr val="008000"/>
                </a:solidFill>
                <a:highlight>
                  <a:schemeClr val="lt1"/>
                </a:highlight>
              </a:rPr>
              <a:t>"CK"</a:t>
            </a:r>
            <a:r>
              <a:rPr lang="en">
                <a:solidFill>
                  <a:schemeClr val="dk1"/>
                </a:solidFill>
                <a:highlight>
                  <a:schemeClr val="lt1"/>
                </a:highlight>
              </a:rPr>
              <a:t>);</a:t>
            </a:r>
            <a:endParaRPr>
              <a:solidFill>
                <a:schemeClr val="dk1"/>
              </a:solidFill>
              <a:highlight>
                <a:schemeClr val="lt1"/>
              </a:highlight>
            </a:endParaRPr>
          </a:p>
          <a:p>
            <a:pPr indent="0" lvl="0" marL="0" rtl="0" algn="l">
              <a:spcBef>
                <a:spcPts val="0"/>
              </a:spcBef>
              <a:spcAft>
                <a:spcPts val="0"/>
              </a:spcAft>
              <a:buClr>
                <a:schemeClr val="dk1"/>
              </a:buClr>
              <a:buSzPts val="1100"/>
              <a:buFont typeface="Arial"/>
              <a:buNone/>
            </a:pPr>
            <a:r>
              <a:rPr lang="en">
                <a:solidFill>
                  <a:schemeClr val="dk1"/>
                </a:solidFill>
                <a:highlight>
                  <a:schemeClr val="lt1"/>
                </a:highlight>
              </a:rPr>
              <a:t>       myList.add(</a:t>
            </a:r>
            <a:r>
              <a:rPr b="1" lang="en">
                <a:solidFill>
                  <a:srgbClr val="008000"/>
                </a:solidFill>
                <a:highlight>
                  <a:schemeClr val="lt1"/>
                </a:highlight>
              </a:rPr>
              <a:t>"CloudKeeper"</a:t>
            </a:r>
            <a:r>
              <a:rPr lang="en">
                <a:solidFill>
                  <a:schemeClr val="dk1"/>
                </a:solidFill>
                <a:highlight>
                  <a:schemeClr val="lt1"/>
                </a:highlight>
              </a:rPr>
              <a:t>);</a:t>
            </a:r>
            <a:endParaRPr>
              <a:solidFill>
                <a:schemeClr val="dk1"/>
              </a:solidFill>
              <a:highlight>
                <a:schemeClr val="lt1"/>
              </a:highlight>
            </a:endParaRPr>
          </a:p>
          <a:p>
            <a:pPr indent="0" lvl="0" marL="0" rtl="0" algn="l">
              <a:spcBef>
                <a:spcPts val="0"/>
              </a:spcBef>
              <a:spcAft>
                <a:spcPts val="0"/>
              </a:spcAft>
              <a:buClr>
                <a:schemeClr val="dk1"/>
              </a:buClr>
              <a:buSzPts val="1100"/>
              <a:buFont typeface="Arial"/>
              <a:buNone/>
            </a:pPr>
            <a:r>
              <a:rPr lang="en">
                <a:solidFill>
                  <a:schemeClr val="dk1"/>
                </a:solidFill>
                <a:highlight>
                  <a:schemeClr val="lt1"/>
                </a:highlight>
              </a:rPr>
              <a:t>       myList.add(</a:t>
            </a:r>
            <a:r>
              <a:rPr b="1" lang="en">
                <a:solidFill>
                  <a:srgbClr val="008000"/>
                </a:solidFill>
                <a:highlight>
                  <a:schemeClr val="lt1"/>
                </a:highlight>
              </a:rPr>
              <a:t>"Intelligrape"</a:t>
            </a:r>
            <a:r>
              <a:rPr lang="en">
                <a:solidFill>
                  <a:schemeClr val="dk1"/>
                </a:solidFill>
                <a:highlight>
                  <a:schemeClr val="lt1"/>
                </a:highlight>
              </a:rPr>
              <a:t>);</a:t>
            </a:r>
            <a:endParaRPr>
              <a:solidFill>
                <a:schemeClr val="dk1"/>
              </a:solidFill>
              <a:highlight>
                <a:schemeClr val="lt1"/>
              </a:highlight>
            </a:endParaRPr>
          </a:p>
          <a:p>
            <a:pPr indent="0" lvl="0" marL="0" rtl="0" algn="l">
              <a:spcBef>
                <a:spcPts val="0"/>
              </a:spcBef>
              <a:spcAft>
                <a:spcPts val="0"/>
              </a:spcAft>
              <a:buClr>
                <a:schemeClr val="dk1"/>
              </a:buClr>
              <a:buSzPts val="1100"/>
              <a:buFont typeface="Arial"/>
              <a:buNone/>
            </a:pPr>
            <a:r>
              <a:rPr lang="en">
                <a:solidFill>
                  <a:schemeClr val="dk1"/>
                </a:solidFill>
                <a:highlight>
                  <a:schemeClr val="lt1"/>
                </a:highlight>
              </a:rPr>
              <a:t>       </a:t>
            </a:r>
            <a:r>
              <a:rPr i="1" lang="en">
                <a:solidFill>
                  <a:schemeClr val="dk1"/>
                </a:solidFill>
                <a:highlight>
                  <a:schemeClr val="lt1"/>
                </a:highlight>
              </a:rPr>
              <a:t>printList</a:t>
            </a:r>
            <a:r>
              <a:rPr lang="en">
                <a:solidFill>
                  <a:schemeClr val="dk1"/>
                </a:solidFill>
                <a:highlight>
                  <a:schemeClr val="lt1"/>
                </a:highlight>
              </a:rPr>
              <a:t>(myList);</a:t>
            </a:r>
            <a:endParaRPr>
              <a:solidFill>
                <a:schemeClr val="dk1"/>
              </a:solidFill>
              <a:highlight>
                <a:schemeClr val="lt1"/>
              </a:highlight>
            </a:endParaRPr>
          </a:p>
          <a:p>
            <a:pPr indent="0" lvl="0" marL="0" rtl="0" algn="l">
              <a:spcBef>
                <a:spcPts val="0"/>
              </a:spcBef>
              <a:spcAft>
                <a:spcPts val="0"/>
              </a:spcAft>
              <a:buClr>
                <a:schemeClr val="dk1"/>
              </a:buClr>
              <a:buSzPts val="1100"/>
              <a:buFont typeface="Arial"/>
              <a:buNone/>
            </a:pPr>
            <a:r>
              <a:rPr lang="en">
                <a:solidFill>
                  <a:schemeClr val="dk1"/>
                </a:solidFill>
                <a:highlight>
                  <a:schemeClr val="lt1"/>
                </a:highlight>
              </a:rPr>
              <a:t>   }</a:t>
            </a:r>
            <a:endParaRPr>
              <a:solidFill>
                <a:schemeClr val="dk1"/>
              </a:solidFill>
              <a:highlight>
                <a:schemeClr val="lt1"/>
              </a:highlight>
            </a:endParaRPr>
          </a:p>
          <a:p>
            <a:pPr indent="0" lvl="0" marL="0" rtl="0" algn="l">
              <a:spcBef>
                <a:spcPts val="0"/>
              </a:spcBef>
              <a:spcAft>
                <a:spcPts val="0"/>
              </a:spcAft>
              <a:buClr>
                <a:schemeClr val="dk1"/>
              </a:buClr>
              <a:buSzPts val="1100"/>
              <a:buFont typeface="Arial"/>
              <a:buNone/>
            </a:pPr>
            <a:r>
              <a:rPr lang="en">
                <a:solidFill>
                  <a:schemeClr val="dk1"/>
                </a:solidFill>
                <a:highlight>
                  <a:schemeClr val="lt1"/>
                </a:highlight>
              </a:rPr>
              <a:t>   </a:t>
            </a:r>
            <a:r>
              <a:rPr b="1" lang="en">
                <a:solidFill>
                  <a:srgbClr val="000080"/>
                </a:solidFill>
                <a:highlight>
                  <a:schemeClr val="lt1"/>
                </a:highlight>
              </a:rPr>
              <a:t>public static void </a:t>
            </a:r>
            <a:r>
              <a:rPr lang="en">
                <a:solidFill>
                  <a:schemeClr val="dk1"/>
                </a:solidFill>
                <a:highlight>
                  <a:schemeClr val="lt1"/>
                </a:highlight>
              </a:rPr>
              <a:t>printList(List&lt;String&gt; data) {</a:t>
            </a:r>
            <a:endParaRPr>
              <a:solidFill>
                <a:schemeClr val="dk1"/>
              </a:solidFill>
              <a:highlight>
                <a:schemeClr val="lt1"/>
              </a:highlight>
            </a:endParaRPr>
          </a:p>
          <a:p>
            <a:pPr indent="0" lvl="0" marL="0" rtl="0" algn="l">
              <a:spcBef>
                <a:spcPts val="0"/>
              </a:spcBef>
              <a:spcAft>
                <a:spcPts val="0"/>
              </a:spcAft>
              <a:buClr>
                <a:schemeClr val="dk1"/>
              </a:buClr>
              <a:buSzPts val="1100"/>
              <a:buFont typeface="Arial"/>
              <a:buNone/>
            </a:pPr>
            <a:r>
              <a:rPr lang="en">
                <a:solidFill>
                  <a:schemeClr val="dk1"/>
                </a:solidFill>
                <a:highlight>
                  <a:schemeClr val="lt1"/>
                </a:highlight>
              </a:rPr>
              <a:t>       System.</a:t>
            </a:r>
            <a:r>
              <a:rPr b="1" i="1" lang="en">
                <a:solidFill>
                  <a:srgbClr val="660E7A"/>
                </a:solidFill>
                <a:highlight>
                  <a:schemeClr val="lt1"/>
                </a:highlight>
              </a:rPr>
              <a:t>out</a:t>
            </a:r>
            <a:r>
              <a:rPr lang="en">
                <a:solidFill>
                  <a:schemeClr val="dk1"/>
                </a:solidFill>
                <a:highlight>
                  <a:schemeClr val="lt1"/>
                </a:highlight>
              </a:rPr>
              <a:t>.println(data);</a:t>
            </a:r>
            <a:endParaRPr>
              <a:solidFill>
                <a:schemeClr val="dk1"/>
              </a:solidFill>
              <a:highlight>
                <a:schemeClr val="lt1"/>
              </a:highlight>
            </a:endParaRPr>
          </a:p>
          <a:p>
            <a:pPr indent="0" lvl="0" marL="0" rtl="0" algn="l">
              <a:spcBef>
                <a:spcPts val="0"/>
              </a:spcBef>
              <a:spcAft>
                <a:spcPts val="0"/>
              </a:spcAft>
              <a:buClr>
                <a:schemeClr val="dk1"/>
              </a:buClr>
              <a:buSzPts val="1100"/>
              <a:buFont typeface="Arial"/>
              <a:buNone/>
            </a:pPr>
            <a:r>
              <a:rPr lang="en">
                <a:solidFill>
                  <a:schemeClr val="dk1"/>
                </a:solidFill>
                <a:highlight>
                  <a:schemeClr val="lt1"/>
                </a:highlight>
              </a:rPr>
              <a:t>   }</a:t>
            </a:r>
            <a:endParaRPr>
              <a:solidFill>
                <a:schemeClr val="dk1"/>
              </a:solidFill>
              <a:highlight>
                <a:schemeClr val="lt1"/>
              </a:highlight>
            </a:endParaRPr>
          </a:p>
          <a:p>
            <a:pPr indent="0" lvl="0" marL="0" rtl="0" algn="l">
              <a:spcBef>
                <a:spcPts val="0"/>
              </a:spcBef>
              <a:spcAft>
                <a:spcPts val="0"/>
              </a:spcAft>
              <a:buClr>
                <a:schemeClr val="dk1"/>
              </a:buClr>
              <a:buSzPts val="1100"/>
              <a:buFont typeface="Arial"/>
              <a:buNone/>
            </a:pPr>
            <a:r>
              <a:rPr lang="en">
                <a:solidFill>
                  <a:schemeClr val="dk1"/>
                </a:solidFill>
                <a:highlight>
                  <a:schemeClr val="lt1"/>
                </a:highlight>
              </a:rPr>
              <a:t>}</a:t>
            </a:r>
            <a:endParaRPr>
              <a:solidFill>
                <a:schemeClr val="dk1"/>
              </a:solidFill>
              <a:highlight>
                <a:schemeClr val="lt1"/>
              </a:highlight>
            </a:endParaRPr>
          </a:p>
          <a:p>
            <a:pPr indent="0" lvl="0" marL="0" rtl="0" algn="just">
              <a:lnSpc>
                <a:spcPct val="150000"/>
              </a:lnSpc>
              <a:spcBef>
                <a:spcPts val="0"/>
              </a:spcBef>
              <a:spcAft>
                <a:spcPts val="0"/>
              </a:spcAft>
              <a:buNone/>
            </a:pPr>
            <a:r>
              <a:t/>
            </a:r>
            <a:endParaRPr b="1">
              <a:solidFill>
                <a:srgbClr val="000080"/>
              </a:solidFill>
              <a:highlight>
                <a:schemeClr val="lt1"/>
              </a:highlight>
            </a:endParaRPr>
          </a:p>
        </p:txBody>
      </p:sp>
      <p:sp>
        <p:nvSpPr>
          <p:cNvPr id="137" name="Google Shape;137;p20"/>
          <p:cNvSpPr/>
          <p:nvPr/>
        </p:nvSpPr>
        <p:spPr>
          <a:xfrm>
            <a:off x="5566350" y="712576"/>
            <a:ext cx="2291700" cy="1063200"/>
          </a:xfrm>
          <a:prstGeom prst="rect">
            <a:avLst/>
          </a:prstGeom>
          <a:solidFill>
            <a:srgbClr val="E7E6E6"/>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155CC"/>
              </a:solidFill>
            </a:endParaRPr>
          </a:p>
        </p:txBody>
      </p:sp>
      <p:sp>
        <p:nvSpPr>
          <p:cNvPr id="138" name="Google Shape;138;p20"/>
          <p:cNvSpPr txBox="1"/>
          <p:nvPr/>
        </p:nvSpPr>
        <p:spPr>
          <a:xfrm>
            <a:off x="5798975" y="1310550"/>
            <a:ext cx="1821900" cy="428700"/>
          </a:xfrm>
          <a:prstGeom prst="rect">
            <a:avLst/>
          </a:prstGeom>
          <a:solidFill>
            <a:srgbClr val="B7B7B7"/>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1155CC"/>
                </a:solidFill>
              </a:rPr>
              <a:t>myList</a:t>
            </a:r>
            <a:endParaRPr>
              <a:solidFill>
                <a:srgbClr val="1155CC"/>
              </a:solidFill>
            </a:endParaRPr>
          </a:p>
        </p:txBody>
      </p:sp>
      <p:sp>
        <p:nvSpPr>
          <p:cNvPr id="139" name="Google Shape;139;p20"/>
          <p:cNvSpPr/>
          <p:nvPr/>
        </p:nvSpPr>
        <p:spPr>
          <a:xfrm>
            <a:off x="4674300" y="2274600"/>
            <a:ext cx="4317300" cy="2520000"/>
          </a:xfrm>
          <a:prstGeom prst="rect">
            <a:avLst/>
          </a:prstGeom>
          <a:solidFill>
            <a:srgbClr val="E7E6E6"/>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20"/>
          <p:cNvSpPr/>
          <p:nvPr/>
        </p:nvSpPr>
        <p:spPr>
          <a:xfrm>
            <a:off x="7088625" y="2537900"/>
            <a:ext cx="1741800" cy="870900"/>
          </a:xfrm>
          <a:prstGeom prst="roundRect">
            <a:avLst>
              <a:gd fmla="val 16667" name="adj"/>
            </a:avLst>
          </a:prstGeom>
          <a:solidFill>
            <a:srgbClr val="E7E6E6"/>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20"/>
          <p:cNvSpPr/>
          <p:nvPr/>
        </p:nvSpPr>
        <p:spPr>
          <a:xfrm>
            <a:off x="7375100" y="2308725"/>
            <a:ext cx="882300" cy="311100"/>
          </a:xfrm>
          <a:prstGeom prst="rect">
            <a:avLst/>
          </a:prstGeom>
          <a:solidFill>
            <a:srgbClr val="E7E6E6"/>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List</a:t>
            </a:r>
            <a:endParaRPr/>
          </a:p>
        </p:txBody>
      </p:sp>
      <p:sp>
        <p:nvSpPr>
          <p:cNvPr id="142" name="Google Shape;142;p20"/>
          <p:cNvSpPr/>
          <p:nvPr/>
        </p:nvSpPr>
        <p:spPr>
          <a:xfrm>
            <a:off x="7472500" y="2692575"/>
            <a:ext cx="882300" cy="194700"/>
          </a:xfrm>
          <a:prstGeom prst="rect">
            <a:avLst/>
          </a:prstGeom>
          <a:solidFill>
            <a:srgbClr val="E7E6E6"/>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0</a:t>
            </a:r>
            <a:endParaRPr/>
          </a:p>
        </p:txBody>
      </p:sp>
      <p:sp>
        <p:nvSpPr>
          <p:cNvPr id="143" name="Google Shape;143;p20"/>
          <p:cNvSpPr/>
          <p:nvPr/>
        </p:nvSpPr>
        <p:spPr>
          <a:xfrm>
            <a:off x="7472500" y="2921175"/>
            <a:ext cx="882300" cy="194700"/>
          </a:xfrm>
          <a:prstGeom prst="rect">
            <a:avLst/>
          </a:prstGeom>
          <a:solidFill>
            <a:srgbClr val="E7E6E6"/>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1</a:t>
            </a:r>
            <a:endParaRPr/>
          </a:p>
        </p:txBody>
      </p:sp>
      <p:sp>
        <p:nvSpPr>
          <p:cNvPr id="144" name="Google Shape;144;p20"/>
          <p:cNvSpPr/>
          <p:nvPr/>
        </p:nvSpPr>
        <p:spPr>
          <a:xfrm>
            <a:off x="7472500" y="3149775"/>
            <a:ext cx="882300" cy="194700"/>
          </a:xfrm>
          <a:prstGeom prst="rect">
            <a:avLst/>
          </a:prstGeom>
          <a:solidFill>
            <a:srgbClr val="E7E6E6"/>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2</a:t>
            </a:r>
            <a:endParaRPr/>
          </a:p>
        </p:txBody>
      </p:sp>
      <p:sp>
        <p:nvSpPr>
          <p:cNvPr id="145" name="Google Shape;145;p20"/>
          <p:cNvSpPr/>
          <p:nvPr/>
        </p:nvSpPr>
        <p:spPr>
          <a:xfrm>
            <a:off x="7469625" y="3909500"/>
            <a:ext cx="1438500" cy="623400"/>
          </a:xfrm>
          <a:prstGeom prst="roundRect">
            <a:avLst>
              <a:gd fmla="val 16667" name="adj"/>
            </a:avLst>
          </a:prstGeom>
          <a:solidFill>
            <a:srgbClr val="E7E6E6"/>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CK</a:t>
            </a:r>
            <a:endParaRPr/>
          </a:p>
        </p:txBody>
      </p:sp>
      <p:sp>
        <p:nvSpPr>
          <p:cNvPr id="146" name="Google Shape;146;p20"/>
          <p:cNvSpPr/>
          <p:nvPr/>
        </p:nvSpPr>
        <p:spPr>
          <a:xfrm>
            <a:off x="7375100" y="3680325"/>
            <a:ext cx="882300" cy="311100"/>
          </a:xfrm>
          <a:prstGeom prst="rect">
            <a:avLst/>
          </a:prstGeom>
          <a:solidFill>
            <a:srgbClr val="E7E6E6"/>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String</a:t>
            </a:r>
            <a:endParaRPr/>
          </a:p>
        </p:txBody>
      </p:sp>
      <p:sp>
        <p:nvSpPr>
          <p:cNvPr id="147" name="Google Shape;147;p20"/>
          <p:cNvSpPr/>
          <p:nvPr/>
        </p:nvSpPr>
        <p:spPr>
          <a:xfrm>
            <a:off x="5259825" y="2690300"/>
            <a:ext cx="1438500" cy="623400"/>
          </a:xfrm>
          <a:prstGeom prst="roundRect">
            <a:avLst>
              <a:gd fmla="val 16667" name="adj"/>
            </a:avLst>
          </a:prstGeom>
          <a:solidFill>
            <a:srgbClr val="E7E6E6"/>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Intelligrape</a:t>
            </a:r>
            <a:endParaRPr/>
          </a:p>
        </p:txBody>
      </p:sp>
      <p:sp>
        <p:nvSpPr>
          <p:cNvPr id="148" name="Google Shape;148;p20"/>
          <p:cNvSpPr/>
          <p:nvPr/>
        </p:nvSpPr>
        <p:spPr>
          <a:xfrm>
            <a:off x="5546300" y="2461125"/>
            <a:ext cx="882300" cy="311100"/>
          </a:xfrm>
          <a:prstGeom prst="rect">
            <a:avLst/>
          </a:prstGeom>
          <a:solidFill>
            <a:srgbClr val="E7E6E6"/>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String</a:t>
            </a:r>
            <a:endParaRPr/>
          </a:p>
        </p:txBody>
      </p:sp>
      <p:sp>
        <p:nvSpPr>
          <p:cNvPr id="149" name="Google Shape;149;p20"/>
          <p:cNvSpPr/>
          <p:nvPr/>
        </p:nvSpPr>
        <p:spPr>
          <a:xfrm>
            <a:off x="5336025" y="3833300"/>
            <a:ext cx="1438500" cy="623400"/>
          </a:xfrm>
          <a:prstGeom prst="roundRect">
            <a:avLst>
              <a:gd fmla="val 16667" name="adj"/>
            </a:avLst>
          </a:prstGeom>
          <a:solidFill>
            <a:srgbClr val="E7E6E6"/>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Cloudkeeper</a:t>
            </a:r>
            <a:endParaRPr/>
          </a:p>
        </p:txBody>
      </p:sp>
      <p:sp>
        <p:nvSpPr>
          <p:cNvPr id="150" name="Google Shape;150;p20"/>
          <p:cNvSpPr/>
          <p:nvPr/>
        </p:nvSpPr>
        <p:spPr>
          <a:xfrm>
            <a:off x="5622500" y="3604125"/>
            <a:ext cx="882300" cy="311100"/>
          </a:xfrm>
          <a:prstGeom prst="rect">
            <a:avLst/>
          </a:prstGeom>
          <a:solidFill>
            <a:srgbClr val="E7E6E6"/>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String</a:t>
            </a:r>
            <a:endParaRPr/>
          </a:p>
        </p:txBody>
      </p:sp>
      <p:cxnSp>
        <p:nvCxnSpPr>
          <p:cNvPr id="151" name="Google Shape;151;p20"/>
          <p:cNvCxnSpPr>
            <a:stCxn id="142" idx="3"/>
          </p:cNvCxnSpPr>
          <p:nvPr/>
        </p:nvCxnSpPr>
        <p:spPr>
          <a:xfrm>
            <a:off x="8354800" y="2789925"/>
            <a:ext cx="411300" cy="1210800"/>
          </a:xfrm>
          <a:prstGeom prst="straightConnector1">
            <a:avLst/>
          </a:prstGeom>
          <a:noFill/>
          <a:ln cap="flat" cmpd="sng" w="9525">
            <a:solidFill>
              <a:srgbClr val="44546A"/>
            </a:solidFill>
            <a:prstDash val="solid"/>
            <a:round/>
            <a:headEnd len="med" w="med" type="none"/>
            <a:tailEnd len="med" w="med" type="triangle"/>
          </a:ln>
        </p:spPr>
      </p:cxnSp>
      <p:cxnSp>
        <p:nvCxnSpPr>
          <p:cNvPr id="152" name="Google Shape;152;p20"/>
          <p:cNvCxnSpPr>
            <a:stCxn id="143" idx="1"/>
          </p:cNvCxnSpPr>
          <p:nvPr/>
        </p:nvCxnSpPr>
        <p:spPr>
          <a:xfrm flipH="1">
            <a:off x="6726400" y="3018525"/>
            <a:ext cx="746100" cy="867300"/>
          </a:xfrm>
          <a:prstGeom prst="straightConnector1">
            <a:avLst/>
          </a:prstGeom>
          <a:noFill/>
          <a:ln cap="flat" cmpd="sng" w="9525">
            <a:solidFill>
              <a:srgbClr val="44546A"/>
            </a:solidFill>
            <a:prstDash val="solid"/>
            <a:round/>
            <a:headEnd len="med" w="med" type="none"/>
            <a:tailEnd len="med" w="med" type="triangle"/>
          </a:ln>
        </p:spPr>
      </p:cxnSp>
      <p:cxnSp>
        <p:nvCxnSpPr>
          <p:cNvPr id="153" name="Google Shape;153;p20"/>
          <p:cNvCxnSpPr>
            <a:stCxn id="144" idx="1"/>
            <a:endCxn id="147" idx="3"/>
          </p:cNvCxnSpPr>
          <p:nvPr/>
        </p:nvCxnSpPr>
        <p:spPr>
          <a:xfrm rot="10800000">
            <a:off x="6698200" y="3002025"/>
            <a:ext cx="774300" cy="245100"/>
          </a:xfrm>
          <a:prstGeom prst="straightConnector1">
            <a:avLst/>
          </a:prstGeom>
          <a:noFill/>
          <a:ln cap="flat" cmpd="sng" w="9525">
            <a:solidFill>
              <a:srgbClr val="44546A"/>
            </a:solidFill>
            <a:prstDash val="solid"/>
            <a:round/>
            <a:headEnd len="med" w="med" type="none"/>
            <a:tailEnd len="med" w="med" type="triangle"/>
          </a:ln>
        </p:spPr>
      </p:cxnSp>
      <p:sp>
        <p:nvSpPr>
          <p:cNvPr id="154" name="Google Shape;154;p20"/>
          <p:cNvSpPr txBox="1"/>
          <p:nvPr/>
        </p:nvSpPr>
        <p:spPr>
          <a:xfrm>
            <a:off x="5798975" y="700950"/>
            <a:ext cx="1821900" cy="428700"/>
          </a:xfrm>
          <a:prstGeom prst="rect">
            <a:avLst/>
          </a:prstGeom>
          <a:solidFill>
            <a:srgbClr val="B7B7B7"/>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1155CC"/>
                </a:solidFill>
              </a:rPr>
              <a:t>data</a:t>
            </a:r>
            <a:endParaRPr>
              <a:solidFill>
                <a:srgbClr val="1155CC"/>
              </a:solidFill>
            </a:endParaRPr>
          </a:p>
        </p:txBody>
      </p:sp>
      <p:cxnSp>
        <p:nvCxnSpPr>
          <p:cNvPr id="155" name="Google Shape;155;p20"/>
          <p:cNvCxnSpPr>
            <a:endCxn id="141" idx="0"/>
          </p:cNvCxnSpPr>
          <p:nvPr/>
        </p:nvCxnSpPr>
        <p:spPr>
          <a:xfrm>
            <a:off x="7592750" y="961125"/>
            <a:ext cx="223500" cy="1347600"/>
          </a:xfrm>
          <a:prstGeom prst="straightConnector1">
            <a:avLst/>
          </a:prstGeom>
          <a:noFill/>
          <a:ln cap="flat" cmpd="sng" w="9525">
            <a:solidFill>
              <a:srgbClr val="44546A"/>
            </a:solidFill>
            <a:prstDash val="solid"/>
            <a:round/>
            <a:headEnd len="med" w="med" type="none"/>
            <a:tailEnd len="med" w="med" type="triangle"/>
          </a:ln>
        </p:spPr>
      </p:cxn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1"/>
          <p:cNvSpPr txBox="1"/>
          <p:nvPr/>
        </p:nvSpPr>
        <p:spPr>
          <a:xfrm>
            <a:off x="264425" y="1046925"/>
            <a:ext cx="8548200" cy="3614100"/>
          </a:xfrm>
          <a:prstGeom prst="rect">
            <a:avLst/>
          </a:prstGeom>
          <a:solidFill>
            <a:schemeClr val="lt1"/>
          </a:solidFill>
          <a:ln>
            <a:noFill/>
          </a:ln>
        </p:spPr>
        <p:txBody>
          <a:bodyPr anchorCtr="0" anchor="t" bIns="0" lIns="0" spcFirstLastPara="1" rIns="0" wrap="square" tIns="0">
            <a:noAutofit/>
          </a:bodyPr>
          <a:lstStyle/>
          <a:p>
            <a:pPr indent="0" lvl="0" marL="0" rtl="0" algn="just">
              <a:lnSpc>
                <a:spcPct val="150000"/>
              </a:lnSpc>
              <a:spcBef>
                <a:spcPts val="0"/>
              </a:spcBef>
              <a:spcAft>
                <a:spcPts val="0"/>
              </a:spcAft>
              <a:buNone/>
            </a:pPr>
            <a:r>
              <a:t/>
            </a:r>
            <a:endParaRPr sz="1200">
              <a:latin typeface="Century Gothic"/>
              <a:ea typeface="Century Gothic"/>
              <a:cs typeface="Century Gothic"/>
              <a:sym typeface="Century Gothic"/>
            </a:endParaRPr>
          </a:p>
          <a:p>
            <a:pPr indent="-304800" lvl="0" marL="457200" rtl="0" algn="just">
              <a:lnSpc>
                <a:spcPct val="150000"/>
              </a:lnSpc>
              <a:spcBef>
                <a:spcPts val="0"/>
              </a:spcBef>
              <a:spcAft>
                <a:spcPts val="0"/>
              </a:spcAft>
              <a:buSzPts val="1200"/>
              <a:buFont typeface="Century Gothic"/>
              <a:buChar char="●"/>
            </a:pPr>
            <a:r>
              <a:rPr lang="en" sz="1200">
                <a:latin typeface="Century Gothic"/>
                <a:ea typeface="Century Gothic"/>
                <a:cs typeface="Century Gothic"/>
                <a:sym typeface="Century Gothic"/>
              </a:rPr>
              <a:t>Objects are stored in the heap ___________________</a:t>
            </a:r>
            <a:endParaRPr sz="1200">
              <a:latin typeface="Century Gothic"/>
              <a:ea typeface="Century Gothic"/>
              <a:cs typeface="Century Gothic"/>
              <a:sym typeface="Century Gothic"/>
            </a:endParaRPr>
          </a:p>
          <a:p>
            <a:pPr indent="-304800" lvl="0" marL="457200" rtl="0" algn="just">
              <a:lnSpc>
                <a:spcPct val="150000"/>
              </a:lnSpc>
              <a:spcBef>
                <a:spcPts val="0"/>
              </a:spcBef>
              <a:spcAft>
                <a:spcPts val="0"/>
              </a:spcAft>
              <a:buSzPts val="1200"/>
              <a:buFont typeface="Century Gothic"/>
              <a:buChar char="●"/>
            </a:pPr>
            <a:r>
              <a:rPr lang="en" sz="1200">
                <a:latin typeface="Century Gothic"/>
                <a:ea typeface="Century Gothic"/>
                <a:cs typeface="Century Gothic"/>
                <a:sym typeface="Century Gothic"/>
              </a:rPr>
              <a:t>Object </a:t>
            </a:r>
            <a:r>
              <a:rPr lang="en" sz="1200">
                <a:latin typeface="Century Gothic"/>
                <a:ea typeface="Century Gothic"/>
                <a:cs typeface="Century Gothic"/>
                <a:sym typeface="Century Gothic"/>
              </a:rPr>
              <a:t>references</a:t>
            </a:r>
            <a:r>
              <a:rPr lang="en" sz="1200">
                <a:latin typeface="Century Gothic"/>
                <a:ea typeface="Century Gothic"/>
                <a:cs typeface="Century Gothic"/>
                <a:sym typeface="Century Gothic"/>
              </a:rPr>
              <a:t> are stored in the ________________</a:t>
            </a:r>
            <a:endParaRPr sz="1200">
              <a:latin typeface="Century Gothic"/>
              <a:ea typeface="Century Gothic"/>
              <a:cs typeface="Century Gothic"/>
              <a:sym typeface="Century Gothic"/>
            </a:endParaRPr>
          </a:p>
          <a:p>
            <a:pPr indent="-304800" lvl="0" marL="457200" rtl="0" algn="just">
              <a:lnSpc>
                <a:spcPct val="150000"/>
              </a:lnSpc>
              <a:spcBef>
                <a:spcPts val="0"/>
              </a:spcBef>
              <a:spcAft>
                <a:spcPts val="0"/>
              </a:spcAft>
              <a:buSzPts val="1200"/>
              <a:buFont typeface="Century Gothic"/>
              <a:buChar char="●"/>
            </a:pPr>
            <a:r>
              <a:rPr lang="en" sz="1200">
                <a:latin typeface="Century Gothic"/>
                <a:ea typeface="Century Gothic"/>
                <a:cs typeface="Century Gothic"/>
                <a:sym typeface="Century Gothic"/>
              </a:rPr>
              <a:t>Local variables are stored in the ____________</a:t>
            </a:r>
            <a:endParaRPr sz="1200">
              <a:latin typeface="Century Gothic"/>
              <a:ea typeface="Century Gothic"/>
              <a:cs typeface="Century Gothic"/>
              <a:sym typeface="Century Gothic"/>
            </a:endParaRPr>
          </a:p>
          <a:p>
            <a:pPr indent="-304800" lvl="0" marL="457200" rtl="0" algn="l">
              <a:lnSpc>
                <a:spcPct val="90000"/>
              </a:lnSpc>
              <a:spcBef>
                <a:spcPts val="750"/>
              </a:spcBef>
              <a:spcAft>
                <a:spcPts val="0"/>
              </a:spcAft>
              <a:buSzPts val="1200"/>
              <a:buFont typeface="Century Gothic"/>
              <a:buChar char="●"/>
            </a:pPr>
            <a:r>
              <a:rPr lang="en" sz="1200">
                <a:latin typeface="Century Gothic"/>
                <a:ea typeface="Century Gothic"/>
                <a:cs typeface="Century Gothic"/>
                <a:sym typeface="Century Gothic"/>
              </a:rPr>
              <a:t>Each Thread in Java has their own _________, _______ is shared for all threads.</a:t>
            </a:r>
            <a:endParaRPr sz="1200">
              <a:latin typeface="Century Gothic"/>
              <a:ea typeface="Century Gothic"/>
              <a:cs typeface="Century Gothic"/>
              <a:sym typeface="Century Gothic"/>
            </a:endParaRPr>
          </a:p>
          <a:p>
            <a:pPr indent="-304800" lvl="0" marL="457200" marR="0" rtl="0" algn="l">
              <a:lnSpc>
                <a:spcPct val="90000"/>
              </a:lnSpc>
              <a:spcBef>
                <a:spcPts val="750"/>
              </a:spcBef>
              <a:spcAft>
                <a:spcPts val="0"/>
              </a:spcAft>
              <a:buSzPts val="1200"/>
              <a:buFont typeface="Century Gothic"/>
              <a:buChar char="●"/>
            </a:pPr>
            <a:r>
              <a:rPr lang="en" sz="1200">
                <a:latin typeface="Century Gothic"/>
                <a:ea typeface="Century Gothic"/>
                <a:cs typeface="Century Gothic"/>
                <a:sym typeface="Century Gothic"/>
              </a:rPr>
              <a:t>If there is no memory left in the stack, JVM throws ______________. In case of __________, it is OutOfMemoryError</a:t>
            </a:r>
            <a:endParaRPr sz="1200">
              <a:latin typeface="Century Gothic"/>
              <a:ea typeface="Century Gothic"/>
              <a:cs typeface="Century Gothic"/>
              <a:sym typeface="Century Gothic"/>
            </a:endParaRPr>
          </a:p>
          <a:p>
            <a:pPr indent="0" lvl="0" marL="457200" rtl="0" algn="l">
              <a:lnSpc>
                <a:spcPct val="90000"/>
              </a:lnSpc>
              <a:spcBef>
                <a:spcPts val="750"/>
              </a:spcBef>
              <a:spcAft>
                <a:spcPts val="0"/>
              </a:spcAft>
              <a:buNone/>
            </a:pPr>
            <a:r>
              <a:t/>
            </a:r>
            <a:endParaRPr sz="1200">
              <a:latin typeface="Century Gothic"/>
              <a:ea typeface="Century Gothic"/>
              <a:cs typeface="Century Gothic"/>
              <a:sym typeface="Century Gothic"/>
            </a:endParaRPr>
          </a:p>
          <a:p>
            <a:pPr indent="0" lvl="0" marL="457200" rtl="0" algn="just">
              <a:lnSpc>
                <a:spcPct val="150000"/>
              </a:lnSpc>
              <a:spcBef>
                <a:spcPts val="0"/>
              </a:spcBef>
              <a:spcAft>
                <a:spcPts val="0"/>
              </a:spcAft>
              <a:buNone/>
            </a:pPr>
            <a:r>
              <a:t/>
            </a:r>
            <a:endParaRPr sz="1200">
              <a:latin typeface="Century Gothic"/>
              <a:ea typeface="Century Gothic"/>
              <a:cs typeface="Century Gothic"/>
              <a:sym typeface="Century Gothic"/>
            </a:endParaRPr>
          </a:p>
        </p:txBody>
      </p:sp>
      <p:sp>
        <p:nvSpPr>
          <p:cNvPr id="161" name="Google Shape;161;p21"/>
          <p:cNvSpPr txBox="1"/>
          <p:nvPr>
            <p:ph type="ctrTitle"/>
          </p:nvPr>
        </p:nvSpPr>
        <p:spPr>
          <a:xfrm>
            <a:off x="264425" y="208500"/>
            <a:ext cx="6858000" cy="357300"/>
          </a:xfrm>
          <a:prstGeom prst="rect">
            <a:avLst/>
          </a:prstGeom>
          <a:noFill/>
          <a:ln>
            <a:noFill/>
          </a:ln>
        </p:spPr>
        <p:txBody>
          <a:bodyPr anchorCtr="0" anchor="t" bIns="91425" lIns="0" spcFirstLastPara="1" rIns="91425" wrap="square" tIns="0">
            <a:noAutofit/>
          </a:bodyPr>
          <a:lstStyle/>
          <a:p>
            <a:pPr indent="0" lvl="0" marL="0" rtl="0" algn="l">
              <a:lnSpc>
                <a:spcPct val="90000"/>
              </a:lnSpc>
              <a:spcBef>
                <a:spcPts val="0"/>
              </a:spcBef>
              <a:spcAft>
                <a:spcPts val="0"/>
              </a:spcAft>
              <a:buSzPts val="2100"/>
              <a:buNone/>
            </a:pPr>
            <a:r>
              <a:rPr lang="en"/>
              <a:t>Java vs Heap - Summary</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22"/>
          <p:cNvSpPr txBox="1"/>
          <p:nvPr>
            <p:ph type="ctrTitle"/>
          </p:nvPr>
        </p:nvSpPr>
        <p:spPr>
          <a:xfrm>
            <a:off x="264425" y="208500"/>
            <a:ext cx="6858000" cy="357300"/>
          </a:xfrm>
          <a:prstGeom prst="rect">
            <a:avLst/>
          </a:prstGeom>
        </p:spPr>
        <p:txBody>
          <a:bodyPr anchorCtr="0" anchor="t" bIns="91425" lIns="0" spcFirstLastPara="1" rIns="91425" wrap="square" tIns="0">
            <a:noAutofit/>
          </a:bodyPr>
          <a:lstStyle/>
          <a:p>
            <a:pPr indent="0" lvl="0" marL="0" rtl="0" algn="l">
              <a:spcBef>
                <a:spcPts val="0"/>
              </a:spcBef>
              <a:spcAft>
                <a:spcPts val="0"/>
              </a:spcAft>
              <a:buNone/>
            </a:pPr>
            <a:r>
              <a:rPr lang="en"/>
              <a:t>Stack vs Heap - </a:t>
            </a:r>
            <a:r>
              <a:rPr lang="en"/>
              <a:t>Exercise </a:t>
            </a:r>
            <a:endParaRPr/>
          </a:p>
        </p:txBody>
      </p:sp>
      <p:sp>
        <p:nvSpPr>
          <p:cNvPr id="167" name="Google Shape;167;p22"/>
          <p:cNvSpPr txBox="1"/>
          <p:nvPr/>
        </p:nvSpPr>
        <p:spPr>
          <a:xfrm>
            <a:off x="4337375" y="742950"/>
            <a:ext cx="4464900" cy="4243200"/>
          </a:xfrm>
          <a:prstGeom prst="rect">
            <a:avLst/>
          </a:prstGeom>
          <a:noFill/>
          <a:ln cap="flat" cmpd="sng" w="9525">
            <a:solidFill>
              <a:srgbClr val="1C4587"/>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b="1" lang="en" sz="1000">
                <a:solidFill>
                  <a:srgbClr val="000080"/>
                </a:solidFill>
                <a:highlight>
                  <a:srgbClr val="FFFFFF"/>
                </a:highlight>
              </a:rPr>
              <a:t>public class </a:t>
            </a:r>
            <a:r>
              <a:rPr lang="en" sz="1000">
                <a:solidFill>
                  <a:srgbClr val="000000"/>
                </a:solidFill>
                <a:highlight>
                  <a:srgbClr val="FFFFFF"/>
                </a:highlight>
              </a:rPr>
              <a:t>Main {</a:t>
            </a:r>
            <a:endParaRPr sz="1000">
              <a:solidFill>
                <a:srgbClr val="000000"/>
              </a:solidFill>
              <a:highlight>
                <a:srgbClr val="FFFFFF"/>
              </a:highlight>
            </a:endParaRPr>
          </a:p>
          <a:p>
            <a:pPr indent="0" lvl="0" marL="0" rtl="0" algn="l">
              <a:spcBef>
                <a:spcPts val="0"/>
              </a:spcBef>
              <a:spcAft>
                <a:spcPts val="0"/>
              </a:spcAft>
              <a:buClr>
                <a:srgbClr val="000000"/>
              </a:buClr>
              <a:buSzPts val="1100"/>
              <a:buFont typeface="Arial"/>
              <a:buNone/>
            </a:pPr>
            <a:r>
              <a:t/>
            </a:r>
            <a:endParaRPr sz="1000">
              <a:solidFill>
                <a:srgbClr val="000000"/>
              </a:solidFill>
              <a:highlight>
                <a:srgbClr val="FFFFFF"/>
              </a:highlight>
            </a:endParaRPr>
          </a:p>
          <a:p>
            <a:pPr indent="0" lvl="0" marL="0" rtl="0" algn="l">
              <a:spcBef>
                <a:spcPts val="0"/>
              </a:spcBef>
              <a:spcAft>
                <a:spcPts val="0"/>
              </a:spcAft>
              <a:buClr>
                <a:srgbClr val="000000"/>
              </a:buClr>
              <a:buSzPts val="1100"/>
              <a:buFont typeface="Arial"/>
              <a:buNone/>
            </a:pPr>
            <a:r>
              <a:rPr lang="en" sz="1000">
                <a:solidFill>
                  <a:srgbClr val="000000"/>
                </a:solidFill>
                <a:highlight>
                  <a:srgbClr val="FFFFFF"/>
                </a:highlight>
              </a:rPr>
              <a:t>  </a:t>
            </a:r>
            <a:r>
              <a:rPr b="1" lang="en" sz="1000">
                <a:solidFill>
                  <a:srgbClr val="000080"/>
                </a:solidFill>
                <a:highlight>
                  <a:srgbClr val="FFFFFF"/>
                </a:highlight>
              </a:rPr>
              <a:t>public static void </a:t>
            </a:r>
            <a:r>
              <a:rPr lang="en" sz="1000">
                <a:solidFill>
                  <a:srgbClr val="000000"/>
                </a:solidFill>
                <a:highlight>
                  <a:srgbClr val="FFFFFF"/>
                </a:highlight>
              </a:rPr>
              <a:t>main(String args[]) {</a:t>
            </a:r>
            <a:endParaRPr sz="1000">
              <a:solidFill>
                <a:srgbClr val="000000"/>
              </a:solidFill>
              <a:highlight>
                <a:srgbClr val="FFFFFF"/>
              </a:highlight>
            </a:endParaRPr>
          </a:p>
          <a:p>
            <a:pPr indent="0" lvl="0" marL="0" rtl="0" algn="l">
              <a:spcBef>
                <a:spcPts val="0"/>
              </a:spcBef>
              <a:spcAft>
                <a:spcPts val="0"/>
              </a:spcAft>
              <a:buClr>
                <a:srgbClr val="000000"/>
              </a:buClr>
              <a:buSzPts val="1100"/>
              <a:buFont typeface="Arial"/>
              <a:buNone/>
            </a:pPr>
            <a:r>
              <a:rPr lang="en" sz="1000">
                <a:solidFill>
                  <a:srgbClr val="000000"/>
                </a:solidFill>
                <a:highlight>
                  <a:srgbClr val="FFFFFF"/>
                </a:highlight>
              </a:rPr>
              <a:t>     Main main = </a:t>
            </a:r>
            <a:r>
              <a:rPr b="1" lang="en" sz="1000">
                <a:solidFill>
                  <a:srgbClr val="000080"/>
                </a:solidFill>
                <a:highlight>
                  <a:srgbClr val="FFFFFF"/>
                </a:highlight>
              </a:rPr>
              <a:t>new </a:t>
            </a:r>
            <a:r>
              <a:rPr lang="en" sz="1000">
                <a:solidFill>
                  <a:srgbClr val="000000"/>
                </a:solidFill>
                <a:highlight>
                  <a:srgbClr val="FFFFFF"/>
                </a:highlight>
              </a:rPr>
              <a:t>Main();</a:t>
            </a:r>
            <a:endParaRPr sz="1000">
              <a:solidFill>
                <a:srgbClr val="000000"/>
              </a:solidFill>
              <a:highlight>
                <a:srgbClr val="FFFFFF"/>
              </a:highlight>
            </a:endParaRPr>
          </a:p>
          <a:p>
            <a:pPr indent="0" lvl="0" marL="0" rtl="0" algn="l">
              <a:spcBef>
                <a:spcPts val="0"/>
              </a:spcBef>
              <a:spcAft>
                <a:spcPts val="0"/>
              </a:spcAft>
              <a:buClr>
                <a:srgbClr val="000000"/>
              </a:buClr>
              <a:buSzPts val="1100"/>
              <a:buFont typeface="Arial"/>
              <a:buNone/>
            </a:pPr>
            <a:r>
              <a:rPr lang="en" sz="1000">
                <a:solidFill>
                  <a:srgbClr val="000000"/>
                </a:solidFill>
                <a:highlight>
                  <a:srgbClr val="FFFFFF"/>
                </a:highlight>
              </a:rPr>
              <a:t>     main.start();</a:t>
            </a:r>
            <a:endParaRPr sz="1000">
              <a:solidFill>
                <a:srgbClr val="000000"/>
              </a:solidFill>
              <a:highlight>
                <a:srgbClr val="FFFFFF"/>
              </a:highlight>
            </a:endParaRPr>
          </a:p>
          <a:p>
            <a:pPr indent="0" lvl="0" marL="0" rtl="0" algn="l">
              <a:spcBef>
                <a:spcPts val="0"/>
              </a:spcBef>
              <a:spcAft>
                <a:spcPts val="0"/>
              </a:spcAft>
              <a:buClr>
                <a:srgbClr val="000000"/>
              </a:buClr>
              <a:buSzPts val="1100"/>
              <a:buFont typeface="Arial"/>
              <a:buNone/>
            </a:pPr>
            <a:r>
              <a:rPr lang="en" sz="1000">
                <a:solidFill>
                  <a:srgbClr val="000000"/>
                </a:solidFill>
                <a:highlight>
                  <a:srgbClr val="FFFFFF"/>
                </a:highlight>
              </a:rPr>
              <a:t>  }</a:t>
            </a:r>
            <a:endParaRPr sz="1000">
              <a:solidFill>
                <a:srgbClr val="000000"/>
              </a:solidFill>
              <a:highlight>
                <a:srgbClr val="FFFFFF"/>
              </a:highlight>
            </a:endParaRPr>
          </a:p>
          <a:p>
            <a:pPr indent="0" lvl="0" marL="0" rtl="0" algn="l">
              <a:spcBef>
                <a:spcPts val="0"/>
              </a:spcBef>
              <a:spcAft>
                <a:spcPts val="0"/>
              </a:spcAft>
              <a:buClr>
                <a:srgbClr val="000000"/>
              </a:buClr>
              <a:buSzPts val="1100"/>
              <a:buFont typeface="Arial"/>
              <a:buNone/>
            </a:pPr>
            <a:r>
              <a:rPr lang="en" sz="1000">
                <a:solidFill>
                  <a:srgbClr val="000000"/>
                </a:solidFill>
                <a:highlight>
                  <a:srgbClr val="FFFFFF"/>
                </a:highlight>
              </a:rPr>
              <a:t> </a:t>
            </a:r>
            <a:endParaRPr sz="1000">
              <a:solidFill>
                <a:srgbClr val="000000"/>
              </a:solidFill>
              <a:highlight>
                <a:srgbClr val="FFFFFF"/>
              </a:highlight>
            </a:endParaRPr>
          </a:p>
          <a:p>
            <a:pPr indent="0" lvl="0" marL="0" rtl="0" algn="l">
              <a:spcBef>
                <a:spcPts val="0"/>
              </a:spcBef>
              <a:spcAft>
                <a:spcPts val="0"/>
              </a:spcAft>
              <a:buClr>
                <a:srgbClr val="000000"/>
              </a:buClr>
              <a:buSzPts val="1100"/>
              <a:buFont typeface="Arial"/>
              <a:buNone/>
            </a:pPr>
            <a:r>
              <a:rPr lang="en" sz="1000">
                <a:solidFill>
                  <a:srgbClr val="000000"/>
                </a:solidFill>
                <a:highlight>
                  <a:srgbClr val="FFFFFF"/>
                </a:highlight>
              </a:rPr>
              <a:t>  </a:t>
            </a:r>
            <a:r>
              <a:rPr b="1" lang="en" sz="1000">
                <a:solidFill>
                  <a:srgbClr val="000080"/>
                </a:solidFill>
                <a:highlight>
                  <a:srgbClr val="FFFFFF"/>
                </a:highlight>
              </a:rPr>
              <a:t>public void </a:t>
            </a:r>
            <a:r>
              <a:rPr lang="en" sz="1000">
                <a:solidFill>
                  <a:srgbClr val="000000"/>
                </a:solidFill>
                <a:highlight>
                  <a:srgbClr val="FFFFFF"/>
                </a:highlight>
              </a:rPr>
              <a:t>start() {</a:t>
            </a:r>
            <a:endParaRPr sz="1000">
              <a:solidFill>
                <a:srgbClr val="000000"/>
              </a:solidFill>
              <a:highlight>
                <a:srgbClr val="FFFFFF"/>
              </a:highlight>
            </a:endParaRPr>
          </a:p>
          <a:p>
            <a:pPr indent="0" lvl="0" marL="0" rtl="0" algn="l">
              <a:spcBef>
                <a:spcPts val="0"/>
              </a:spcBef>
              <a:spcAft>
                <a:spcPts val="0"/>
              </a:spcAft>
              <a:buClr>
                <a:srgbClr val="000000"/>
              </a:buClr>
              <a:buSzPts val="1100"/>
              <a:buFont typeface="Arial"/>
              <a:buNone/>
            </a:pPr>
            <a:r>
              <a:rPr lang="en" sz="1000">
                <a:solidFill>
                  <a:srgbClr val="000000"/>
                </a:solidFill>
                <a:highlight>
                  <a:srgbClr val="FFFFFF"/>
                </a:highlight>
              </a:rPr>
              <a:t>     String last = </a:t>
            </a:r>
            <a:r>
              <a:rPr b="1" lang="en" sz="1000">
                <a:solidFill>
                  <a:srgbClr val="008000"/>
                </a:solidFill>
                <a:highlight>
                  <a:srgbClr val="FFFFFF"/>
                </a:highlight>
              </a:rPr>
              <a:t>"Z"</a:t>
            </a:r>
            <a:r>
              <a:rPr lang="en" sz="1000">
                <a:solidFill>
                  <a:srgbClr val="000000"/>
                </a:solidFill>
                <a:highlight>
                  <a:srgbClr val="FFFFFF"/>
                </a:highlight>
              </a:rPr>
              <a:t>;</a:t>
            </a:r>
            <a:endParaRPr sz="1000">
              <a:solidFill>
                <a:srgbClr val="000000"/>
              </a:solidFill>
              <a:highlight>
                <a:srgbClr val="FFFFFF"/>
              </a:highlight>
            </a:endParaRPr>
          </a:p>
          <a:p>
            <a:pPr indent="0" lvl="0" marL="0" rtl="0" algn="l">
              <a:spcBef>
                <a:spcPts val="0"/>
              </a:spcBef>
              <a:spcAft>
                <a:spcPts val="0"/>
              </a:spcAft>
              <a:buClr>
                <a:srgbClr val="000000"/>
              </a:buClr>
              <a:buSzPts val="1100"/>
              <a:buFont typeface="Arial"/>
              <a:buNone/>
            </a:pPr>
            <a:r>
              <a:rPr lang="en" sz="1000">
                <a:solidFill>
                  <a:srgbClr val="000000"/>
                </a:solidFill>
                <a:highlight>
                  <a:srgbClr val="FFFFFF"/>
                </a:highlight>
              </a:rPr>
              <a:t>     Container container = </a:t>
            </a:r>
            <a:r>
              <a:rPr b="1" lang="en" sz="1000">
                <a:solidFill>
                  <a:srgbClr val="000080"/>
                </a:solidFill>
                <a:highlight>
                  <a:srgbClr val="FFFFFF"/>
                </a:highlight>
              </a:rPr>
              <a:t>new </a:t>
            </a:r>
            <a:r>
              <a:rPr lang="en" sz="1000">
                <a:solidFill>
                  <a:srgbClr val="000000"/>
                </a:solidFill>
                <a:highlight>
                  <a:srgbClr val="FFFFFF"/>
                </a:highlight>
              </a:rPr>
              <a:t>Container();</a:t>
            </a:r>
            <a:endParaRPr sz="1000">
              <a:solidFill>
                <a:srgbClr val="000000"/>
              </a:solidFill>
              <a:highlight>
                <a:srgbClr val="FFFFFF"/>
              </a:highlight>
            </a:endParaRPr>
          </a:p>
          <a:p>
            <a:pPr indent="0" lvl="0" marL="0" rtl="0" algn="l">
              <a:spcBef>
                <a:spcPts val="0"/>
              </a:spcBef>
              <a:spcAft>
                <a:spcPts val="0"/>
              </a:spcAft>
              <a:buClr>
                <a:srgbClr val="000000"/>
              </a:buClr>
              <a:buSzPts val="1100"/>
              <a:buFont typeface="Arial"/>
              <a:buNone/>
            </a:pPr>
            <a:r>
              <a:rPr lang="en" sz="1000">
                <a:solidFill>
                  <a:srgbClr val="000000"/>
                </a:solidFill>
                <a:highlight>
                  <a:srgbClr val="FFFFFF"/>
                </a:highlight>
              </a:rPr>
              <a:t>     container.setInitial(</a:t>
            </a:r>
            <a:r>
              <a:rPr b="1" lang="en" sz="1000">
                <a:solidFill>
                  <a:srgbClr val="008000"/>
                </a:solidFill>
                <a:highlight>
                  <a:srgbClr val="FFFFFF"/>
                </a:highlight>
              </a:rPr>
              <a:t>"C"</a:t>
            </a:r>
            <a:r>
              <a:rPr lang="en" sz="1000">
                <a:solidFill>
                  <a:srgbClr val="000000"/>
                </a:solidFill>
                <a:highlight>
                  <a:srgbClr val="FFFFFF"/>
                </a:highlight>
              </a:rPr>
              <a:t>);</a:t>
            </a:r>
            <a:endParaRPr sz="1000">
              <a:solidFill>
                <a:srgbClr val="000000"/>
              </a:solidFill>
              <a:highlight>
                <a:srgbClr val="FFFFFF"/>
              </a:highlight>
            </a:endParaRPr>
          </a:p>
          <a:p>
            <a:pPr indent="0" lvl="0" marL="0" rtl="0" algn="l">
              <a:spcBef>
                <a:spcPts val="0"/>
              </a:spcBef>
              <a:spcAft>
                <a:spcPts val="0"/>
              </a:spcAft>
              <a:buClr>
                <a:srgbClr val="000000"/>
              </a:buClr>
              <a:buSzPts val="1100"/>
              <a:buFont typeface="Arial"/>
              <a:buNone/>
            </a:pPr>
            <a:r>
              <a:rPr lang="en" sz="1000">
                <a:solidFill>
                  <a:srgbClr val="000000"/>
                </a:solidFill>
                <a:highlight>
                  <a:srgbClr val="FFFFFF"/>
                </a:highlight>
              </a:rPr>
              <a:t>     another(container,last);</a:t>
            </a:r>
            <a:endParaRPr sz="1000">
              <a:solidFill>
                <a:srgbClr val="000000"/>
              </a:solidFill>
              <a:highlight>
                <a:srgbClr val="FFFFFF"/>
              </a:highlight>
            </a:endParaRPr>
          </a:p>
          <a:p>
            <a:pPr indent="0" lvl="0" marL="0" rtl="0" algn="l">
              <a:spcBef>
                <a:spcPts val="0"/>
              </a:spcBef>
              <a:spcAft>
                <a:spcPts val="0"/>
              </a:spcAft>
              <a:buClr>
                <a:srgbClr val="000000"/>
              </a:buClr>
              <a:buSzPts val="1100"/>
              <a:buFont typeface="Arial"/>
              <a:buNone/>
            </a:pPr>
            <a:r>
              <a:rPr lang="en" sz="1000">
                <a:solidFill>
                  <a:srgbClr val="000000"/>
                </a:solidFill>
                <a:highlight>
                  <a:srgbClr val="FFFFFF"/>
                </a:highlight>
              </a:rPr>
              <a:t>     System.</a:t>
            </a:r>
            <a:r>
              <a:rPr b="1" i="1" lang="en" sz="1000">
                <a:solidFill>
                  <a:srgbClr val="660E7A"/>
                </a:solidFill>
                <a:highlight>
                  <a:srgbClr val="FFFFFF"/>
                </a:highlight>
              </a:rPr>
              <a:t>out</a:t>
            </a:r>
            <a:r>
              <a:rPr lang="en" sz="1000">
                <a:solidFill>
                  <a:srgbClr val="000000"/>
                </a:solidFill>
                <a:highlight>
                  <a:srgbClr val="FFFFFF"/>
                </a:highlight>
              </a:rPr>
              <a:t>.print(container.getInitial());</a:t>
            </a:r>
            <a:endParaRPr sz="1000">
              <a:solidFill>
                <a:srgbClr val="000000"/>
              </a:solidFill>
              <a:highlight>
                <a:srgbClr val="FFFFFF"/>
              </a:highlight>
            </a:endParaRPr>
          </a:p>
          <a:p>
            <a:pPr indent="0" lvl="0" marL="0" rtl="0" algn="l">
              <a:spcBef>
                <a:spcPts val="0"/>
              </a:spcBef>
              <a:spcAft>
                <a:spcPts val="0"/>
              </a:spcAft>
              <a:buClr>
                <a:srgbClr val="000000"/>
              </a:buClr>
              <a:buSzPts val="1100"/>
              <a:buFont typeface="Arial"/>
              <a:buNone/>
            </a:pPr>
            <a:r>
              <a:rPr lang="en" sz="1000">
                <a:solidFill>
                  <a:srgbClr val="000000"/>
                </a:solidFill>
                <a:highlight>
                  <a:srgbClr val="FFFFFF"/>
                </a:highlight>
              </a:rPr>
              <a:t>  }</a:t>
            </a:r>
            <a:endParaRPr sz="1000">
              <a:solidFill>
                <a:srgbClr val="000000"/>
              </a:solidFill>
              <a:highlight>
                <a:srgbClr val="FFFFFF"/>
              </a:highlight>
            </a:endParaRPr>
          </a:p>
          <a:p>
            <a:pPr indent="0" lvl="0" marL="0" rtl="0" algn="l">
              <a:spcBef>
                <a:spcPts val="0"/>
              </a:spcBef>
              <a:spcAft>
                <a:spcPts val="0"/>
              </a:spcAft>
              <a:buClr>
                <a:srgbClr val="000000"/>
              </a:buClr>
              <a:buSzPts val="1100"/>
              <a:buFont typeface="Arial"/>
              <a:buNone/>
            </a:pPr>
            <a:r>
              <a:rPr lang="en" sz="1000">
                <a:solidFill>
                  <a:srgbClr val="000000"/>
                </a:solidFill>
                <a:highlight>
                  <a:srgbClr val="FFFFFF"/>
                </a:highlight>
              </a:rPr>
              <a:t> </a:t>
            </a:r>
            <a:endParaRPr sz="1000">
              <a:solidFill>
                <a:srgbClr val="000000"/>
              </a:solidFill>
              <a:highlight>
                <a:srgbClr val="FFFFFF"/>
              </a:highlight>
            </a:endParaRPr>
          </a:p>
          <a:p>
            <a:pPr indent="0" lvl="0" marL="0" rtl="0" algn="l">
              <a:spcBef>
                <a:spcPts val="0"/>
              </a:spcBef>
              <a:spcAft>
                <a:spcPts val="0"/>
              </a:spcAft>
              <a:buClr>
                <a:srgbClr val="000000"/>
              </a:buClr>
              <a:buSzPts val="1100"/>
              <a:buFont typeface="Arial"/>
              <a:buNone/>
            </a:pPr>
            <a:r>
              <a:rPr lang="en" sz="1000">
                <a:solidFill>
                  <a:srgbClr val="000000"/>
                </a:solidFill>
                <a:highlight>
                  <a:srgbClr val="FFFFFF"/>
                </a:highlight>
              </a:rPr>
              <a:t>  </a:t>
            </a:r>
            <a:r>
              <a:rPr b="1" lang="en" sz="1000">
                <a:solidFill>
                  <a:srgbClr val="000080"/>
                </a:solidFill>
                <a:highlight>
                  <a:srgbClr val="FFFFFF"/>
                </a:highlight>
              </a:rPr>
              <a:t>public void </a:t>
            </a:r>
            <a:r>
              <a:rPr lang="en" sz="1000">
                <a:solidFill>
                  <a:srgbClr val="000000"/>
                </a:solidFill>
                <a:highlight>
                  <a:srgbClr val="FFFFFF"/>
                </a:highlight>
              </a:rPr>
              <a:t>another(Container initialHolder, String newInitial) {</a:t>
            </a:r>
            <a:endParaRPr sz="1000">
              <a:solidFill>
                <a:srgbClr val="000000"/>
              </a:solidFill>
              <a:highlight>
                <a:srgbClr val="FFFFFF"/>
              </a:highlight>
            </a:endParaRPr>
          </a:p>
          <a:p>
            <a:pPr indent="0" lvl="0" marL="0" rtl="0" algn="l">
              <a:spcBef>
                <a:spcPts val="0"/>
              </a:spcBef>
              <a:spcAft>
                <a:spcPts val="0"/>
              </a:spcAft>
              <a:buClr>
                <a:srgbClr val="000000"/>
              </a:buClr>
              <a:buSzPts val="1100"/>
              <a:buFont typeface="Arial"/>
              <a:buNone/>
            </a:pPr>
            <a:r>
              <a:rPr lang="en" sz="1000">
                <a:solidFill>
                  <a:srgbClr val="000000"/>
                </a:solidFill>
                <a:highlight>
                  <a:srgbClr val="FFFFFF"/>
                </a:highlight>
              </a:rPr>
              <a:t>     newInitial.toLowerCase();</a:t>
            </a:r>
            <a:endParaRPr sz="1000">
              <a:solidFill>
                <a:srgbClr val="000000"/>
              </a:solidFill>
              <a:highlight>
                <a:srgbClr val="FFFFFF"/>
              </a:highlight>
            </a:endParaRPr>
          </a:p>
          <a:p>
            <a:pPr indent="0" lvl="0" marL="0" rtl="0" algn="l">
              <a:spcBef>
                <a:spcPts val="0"/>
              </a:spcBef>
              <a:spcAft>
                <a:spcPts val="0"/>
              </a:spcAft>
              <a:buClr>
                <a:srgbClr val="000000"/>
              </a:buClr>
              <a:buSzPts val="1100"/>
              <a:buFont typeface="Arial"/>
              <a:buNone/>
            </a:pPr>
            <a:r>
              <a:rPr lang="en" sz="1000">
                <a:solidFill>
                  <a:srgbClr val="000000"/>
                </a:solidFill>
                <a:highlight>
                  <a:srgbClr val="FFFFFF"/>
                </a:highlight>
              </a:rPr>
              <a:t>     initialHolder.setInitial(</a:t>
            </a:r>
            <a:r>
              <a:rPr b="1" lang="en" sz="1000">
                <a:solidFill>
                  <a:srgbClr val="008000"/>
                </a:solidFill>
                <a:highlight>
                  <a:srgbClr val="FFFFFF"/>
                </a:highlight>
              </a:rPr>
              <a:t>"B"</a:t>
            </a:r>
            <a:r>
              <a:rPr lang="en" sz="1000">
                <a:solidFill>
                  <a:srgbClr val="000000"/>
                </a:solidFill>
                <a:highlight>
                  <a:srgbClr val="FFFFFF"/>
                </a:highlight>
              </a:rPr>
              <a:t>);</a:t>
            </a:r>
            <a:endParaRPr sz="1000">
              <a:solidFill>
                <a:srgbClr val="000000"/>
              </a:solidFill>
              <a:highlight>
                <a:srgbClr val="FFFFFF"/>
              </a:highlight>
            </a:endParaRPr>
          </a:p>
          <a:p>
            <a:pPr indent="0" lvl="0" marL="0" rtl="0" algn="l">
              <a:spcBef>
                <a:spcPts val="0"/>
              </a:spcBef>
              <a:spcAft>
                <a:spcPts val="0"/>
              </a:spcAft>
              <a:buClr>
                <a:srgbClr val="000000"/>
              </a:buClr>
              <a:buSzPts val="1100"/>
              <a:buFont typeface="Arial"/>
              <a:buNone/>
            </a:pPr>
            <a:r>
              <a:rPr lang="en" sz="1000">
                <a:solidFill>
                  <a:srgbClr val="000000"/>
                </a:solidFill>
                <a:highlight>
                  <a:srgbClr val="FFFFFF"/>
                </a:highlight>
              </a:rPr>
              <a:t>     Container initial2 = </a:t>
            </a:r>
            <a:r>
              <a:rPr b="1" lang="en" sz="1000">
                <a:solidFill>
                  <a:srgbClr val="000080"/>
                </a:solidFill>
                <a:highlight>
                  <a:srgbClr val="FFFFFF"/>
                </a:highlight>
              </a:rPr>
              <a:t>new </a:t>
            </a:r>
            <a:r>
              <a:rPr lang="en" sz="1000">
                <a:solidFill>
                  <a:srgbClr val="000000"/>
                </a:solidFill>
                <a:highlight>
                  <a:srgbClr val="FFFFFF"/>
                </a:highlight>
              </a:rPr>
              <a:t>Container();</a:t>
            </a:r>
            <a:endParaRPr sz="1000">
              <a:solidFill>
                <a:srgbClr val="000000"/>
              </a:solidFill>
              <a:highlight>
                <a:srgbClr val="FFFFFF"/>
              </a:highlight>
            </a:endParaRPr>
          </a:p>
          <a:p>
            <a:pPr indent="0" lvl="0" marL="0" rtl="0" algn="l">
              <a:spcBef>
                <a:spcPts val="0"/>
              </a:spcBef>
              <a:spcAft>
                <a:spcPts val="0"/>
              </a:spcAft>
              <a:buClr>
                <a:srgbClr val="000000"/>
              </a:buClr>
              <a:buSzPts val="1100"/>
              <a:buFont typeface="Arial"/>
              <a:buNone/>
            </a:pPr>
            <a:r>
              <a:rPr lang="en" sz="1000">
                <a:solidFill>
                  <a:srgbClr val="000000"/>
                </a:solidFill>
                <a:highlight>
                  <a:srgbClr val="FFFFFF"/>
                </a:highlight>
              </a:rPr>
              <a:t>     initialHolder=initial2;</a:t>
            </a:r>
            <a:endParaRPr sz="1000">
              <a:solidFill>
                <a:srgbClr val="000000"/>
              </a:solidFill>
              <a:highlight>
                <a:srgbClr val="FFFFFF"/>
              </a:highlight>
            </a:endParaRPr>
          </a:p>
          <a:p>
            <a:pPr indent="0" lvl="0" marL="0" rtl="0" algn="l">
              <a:spcBef>
                <a:spcPts val="0"/>
              </a:spcBef>
              <a:spcAft>
                <a:spcPts val="0"/>
              </a:spcAft>
              <a:buClr>
                <a:srgbClr val="000000"/>
              </a:buClr>
              <a:buSzPts val="1100"/>
              <a:buFont typeface="Arial"/>
              <a:buNone/>
            </a:pPr>
            <a:r>
              <a:rPr lang="en" sz="1000">
                <a:solidFill>
                  <a:srgbClr val="000000"/>
                </a:solidFill>
                <a:highlight>
                  <a:srgbClr val="FFFFFF"/>
                </a:highlight>
              </a:rPr>
              <a:t>     System.</a:t>
            </a:r>
            <a:r>
              <a:rPr b="1" i="1" lang="en" sz="1000">
                <a:solidFill>
                  <a:srgbClr val="660E7A"/>
                </a:solidFill>
                <a:highlight>
                  <a:srgbClr val="FFFFFF"/>
                </a:highlight>
              </a:rPr>
              <a:t>out</a:t>
            </a:r>
            <a:r>
              <a:rPr lang="en" sz="1000">
                <a:solidFill>
                  <a:srgbClr val="000000"/>
                </a:solidFill>
                <a:highlight>
                  <a:srgbClr val="FFFFFF"/>
                </a:highlight>
              </a:rPr>
              <a:t>.print(initialHolder.getInitial());</a:t>
            </a:r>
            <a:endParaRPr sz="1000">
              <a:solidFill>
                <a:srgbClr val="000000"/>
              </a:solidFill>
              <a:highlight>
                <a:srgbClr val="FFFFFF"/>
              </a:highlight>
            </a:endParaRPr>
          </a:p>
          <a:p>
            <a:pPr indent="0" lvl="0" marL="0" rtl="0" algn="l">
              <a:spcBef>
                <a:spcPts val="0"/>
              </a:spcBef>
              <a:spcAft>
                <a:spcPts val="0"/>
              </a:spcAft>
              <a:buClr>
                <a:srgbClr val="000000"/>
              </a:buClr>
              <a:buSzPts val="1100"/>
              <a:buFont typeface="Arial"/>
              <a:buNone/>
            </a:pPr>
            <a:r>
              <a:rPr lang="en" sz="1000">
                <a:solidFill>
                  <a:srgbClr val="000000"/>
                </a:solidFill>
                <a:highlight>
                  <a:srgbClr val="FFFFFF"/>
                </a:highlight>
              </a:rPr>
              <a:t>     System.</a:t>
            </a:r>
            <a:r>
              <a:rPr b="1" i="1" lang="en" sz="1000">
                <a:solidFill>
                  <a:srgbClr val="660E7A"/>
                </a:solidFill>
                <a:highlight>
                  <a:srgbClr val="FFFFFF"/>
                </a:highlight>
              </a:rPr>
              <a:t>out</a:t>
            </a:r>
            <a:r>
              <a:rPr lang="en" sz="1000">
                <a:solidFill>
                  <a:srgbClr val="000000"/>
                </a:solidFill>
                <a:highlight>
                  <a:srgbClr val="FFFFFF"/>
                </a:highlight>
              </a:rPr>
              <a:t>.print(newInitial);</a:t>
            </a:r>
            <a:endParaRPr sz="1000">
              <a:solidFill>
                <a:srgbClr val="000000"/>
              </a:solidFill>
              <a:highlight>
                <a:srgbClr val="FFFFFF"/>
              </a:highlight>
            </a:endParaRPr>
          </a:p>
          <a:p>
            <a:pPr indent="0" lvl="0" marL="0" rtl="0" algn="l">
              <a:spcBef>
                <a:spcPts val="0"/>
              </a:spcBef>
              <a:spcAft>
                <a:spcPts val="0"/>
              </a:spcAft>
              <a:buClr>
                <a:srgbClr val="000000"/>
              </a:buClr>
              <a:buSzPts val="1100"/>
              <a:buFont typeface="Arial"/>
              <a:buNone/>
            </a:pPr>
            <a:r>
              <a:rPr lang="en" sz="1000">
                <a:solidFill>
                  <a:srgbClr val="000000"/>
                </a:solidFill>
                <a:highlight>
                  <a:srgbClr val="FFFFFF"/>
                </a:highlight>
              </a:rPr>
              <a:t>  }</a:t>
            </a:r>
            <a:endParaRPr sz="1000">
              <a:solidFill>
                <a:srgbClr val="000000"/>
              </a:solidFill>
              <a:highlight>
                <a:srgbClr val="FFFFFF"/>
              </a:highlight>
            </a:endParaRPr>
          </a:p>
          <a:p>
            <a:pPr indent="0" lvl="0" marL="0" rtl="0" algn="l">
              <a:spcBef>
                <a:spcPts val="0"/>
              </a:spcBef>
              <a:spcAft>
                <a:spcPts val="0"/>
              </a:spcAft>
              <a:buClr>
                <a:srgbClr val="000000"/>
              </a:buClr>
              <a:buSzPts val="1100"/>
              <a:buFont typeface="Arial"/>
              <a:buNone/>
            </a:pPr>
            <a:r>
              <a:rPr lang="en" sz="1000">
                <a:solidFill>
                  <a:srgbClr val="000000"/>
                </a:solidFill>
                <a:highlight>
                  <a:srgbClr val="FFFFFF"/>
                </a:highlight>
              </a:rPr>
              <a:t>}</a:t>
            </a:r>
            <a:endParaRPr sz="1000"/>
          </a:p>
        </p:txBody>
      </p:sp>
      <p:sp>
        <p:nvSpPr>
          <p:cNvPr id="168" name="Google Shape;168;p22"/>
          <p:cNvSpPr txBox="1"/>
          <p:nvPr/>
        </p:nvSpPr>
        <p:spPr>
          <a:xfrm>
            <a:off x="314225" y="964075"/>
            <a:ext cx="2933400" cy="2956200"/>
          </a:xfrm>
          <a:prstGeom prst="rect">
            <a:avLst/>
          </a:prstGeom>
          <a:noFill/>
          <a:ln cap="flat" cmpd="sng" w="9525">
            <a:solidFill>
              <a:srgbClr val="0B5394"/>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b="1" lang="en">
                <a:solidFill>
                  <a:srgbClr val="000080"/>
                </a:solidFill>
                <a:highlight>
                  <a:srgbClr val="FFFFFF"/>
                </a:highlight>
              </a:rPr>
              <a:t>public class </a:t>
            </a:r>
            <a:r>
              <a:rPr lang="en">
                <a:solidFill>
                  <a:srgbClr val="000000"/>
                </a:solidFill>
                <a:highlight>
                  <a:srgbClr val="FFFFFF"/>
                </a:highlight>
              </a:rPr>
              <a:t>Container {</a:t>
            </a:r>
            <a:endParaRPr>
              <a:solidFill>
                <a:srgbClr val="000000"/>
              </a:solidFill>
              <a:highlight>
                <a:srgbClr val="FFFFFF"/>
              </a:highlight>
            </a:endParaRPr>
          </a:p>
          <a:p>
            <a:pPr indent="0" lvl="0" marL="0" rtl="0" algn="l">
              <a:spcBef>
                <a:spcPts val="0"/>
              </a:spcBef>
              <a:spcAft>
                <a:spcPts val="0"/>
              </a:spcAft>
              <a:buClr>
                <a:srgbClr val="000000"/>
              </a:buClr>
              <a:buSzPts val="1100"/>
              <a:buFont typeface="Arial"/>
              <a:buNone/>
            </a:pPr>
            <a:r>
              <a:rPr lang="en">
                <a:solidFill>
                  <a:srgbClr val="000000"/>
                </a:solidFill>
                <a:highlight>
                  <a:srgbClr val="FFFFFF"/>
                </a:highlight>
              </a:rPr>
              <a:t>  </a:t>
            </a:r>
            <a:r>
              <a:rPr b="1" lang="en">
                <a:solidFill>
                  <a:srgbClr val="000080"/>
                </a:solidFill>
                <a:highlight>
                  <a:srgbClr val="FFFFFF"/>
                </a:highlight>
              </a:rPr>
              <a:t>private </a:t>
            </a:r>
            <a:r>
              <a:rPr lang="en">
                <a:solidFill>
                  <a:srgbClr val="000000"/>
                </a:solidFill>
                <a:highlight>
                  <a:srgbClr val="FFFFFF"/>
                </a:highlight>
              </a:rPr>
              <a:t>String </a:t>
            </a:r>
            <a:r>
              <a:rPr b="1" lang="en">
                <a:solidFill>
                  <a:srgbClr val="660E7A"/>
                </a:solidFill>
                <a:highlight>
                  <a:srgbClr val="FFFFFF"/>
                </a:highlight>
              </a:rPr>
              <a:t>initial </a:t>
            </a:r>
            <a:r>
              <a:rPr lang="en">
                <a:solidFill>
                  <a:srgbClr val="000000"/>
                </a:solidFill>
                <a:highlight>
                  <a:srgbClr val="FFFFFF"/>
                </a:highlight>
              </a:rPr>
              <a:t>= </a:t>
            </a:r>
            <a:r>
              <a:rPr b="1" lang="en">
                <a:solidFill>
                  <a:srgbClr val="008000"/>
                </a:solidFill>
                <a:highlight>
                  <a:srgbClr val="FFFFFF"/>
                </a:highlight>
              </a:rPr>
              <a:t>"A"</a:t>
            </a:r>
            <a:r>
              <a:rPr lang="en">
                <a:solidFill>
                  <a:srgbClr val="000000"/>
                </a:solidFill>
                <a:highlight>
                  <a:srgbClr val="FFFFFF"/>
                </a:highlight>
              </a:rPr>
              <a:t>;</a:t>
            </a:r>
            <a:endParaRPr>
              <a:solidFill>
                <a:srgbClr val="000000"/>
              </a:solidFill>
              <a:highlight>
                <a:srgbClr val="FFFFFF"/>
              </a:highlight>
            </a:endParaRPr>
          </a:p>
          <a:p>
            <a:pPr indent="0" lvl="0" marL="0" rtl="0" algn="l">
              <a:spcBef>
                <a:spcPts val="0"/>
              </a:spcBef>
              <a:spcAft>
                <a:spcPts val="0"/>
              </a:spcAft>
              <a:buClr>
                <a:srgbClr val="000000"/>
              </a:buClr>
              <a:buSzPts val="1100"/>
              <a:buFont typeface="Arial"/>
              <a:buNone/>
            </a:pPr>
            <a:r>
              <a:rPr lang="en">
                <a:solidFill>
                  <a:srgbClr val="000000"/>
                </a:solidFill>
                <a:highlight>
                  <a:srgbClr val="FFFFFF"/>
                </a:highlight>
              </a:rPr>
              <a:t> </a:t>
            </a:r>
            <a:endParaRPr>
              <a:solidFill>
                <a:srgbClr val="000000"/>
              </a:solidFill>
              <a:highlight>
                <a:srgbClr val="FFFFFF"/>
              </a:highlight>
            </a:endParaRPr>
          </a:p>
          <a:p>
            <a:pPr indent="0" lvl="0" marL="0" rtl="0" algn="l">
              <a:spcBef>
                <a:spcPts val="0"/>
              </a:spcBef>
              <a:spcAft>
                <a:spcPts val="0"/>
              </a:spcAft>
              <a:buClr>
                <a:srgbClr val="000000"/>
              </a:buClr>
              <a:buSzPts val="1100"/>
              <a:buFont typeface="Arial"/>
              <a:buNone/>
            </a:pPr>
            <a:r>
              <a:rPr lang="en">
                <a:solidFill>
                  <a:srgbClr val="000000"/>
                </a:solidFill>
                <a:highlight>
                  <a:srgbClr val="FFFFFF"/>
                </a:highlight>
              </a:rPr>
              <a:t>  </a:t>
            </a:r>
            <a:r>
              <a:rPr b="1" lang="en">
                <a:solidFill>
                  <a:srgbClr val="000080"/>
                </a:solidFill>
                <a:highlight>
                  <a:srgbClr val="FFFFFF"/>
                </a:highlight>
              </a:rPr>
              <a:t>public </a:t>
            </a:r>
            <a:r>
              <a:rPr lang="en">
                <a:solidFill>
                  <a:srgbClr val="000000"/>
                </a:solidFill>
                <a:highlight>
                  <a:srgbClr val="FFFFFF"/>
                </a:highlight>
              </a:rPr>
              <a:t>String getInitial() {</a:t>
            </a:r>
            <a:endParaRPr>
              <a:solidFill>
                <a:srgbClr val="000000"/>
              </a:solidFill>
              <a:highlight>
                <a:srgbClr val="FFFFFF"/>
              </a:highlight>
            </a:endParaRPr>
          </a:p>
          <a:p>
            <a:pPr indent="0" lvl="0" marL="0" rtl="0" algn="l">
              <a:spcBef>
                <a:spcPts val="0"/>
              </a:spcBef>
              <a:spcAft>
                <a:spcPts val="0"/>
              </a:spcAft>
              <a:buClr>
                <a:srgbClr val="000000"/>
              </a:buClr>
              <a:buSzPts val="1100"/>
              <a:buFont typeface="Arial"/>
              <a:buNone/>
            </a:pPr>
            <a:r>
              <a:rPr lang="en">
                <a:solidFill>
                  <a:srgbClr val="000000"/>
                </a:solidFill>
                <a:highlight>
                  <a:srgbClr val="FFFFFF"/>
                </a:highlight>
              </a:rPr>
              <a:t>     </a:t>
            </a:r>
            <a:r>
              <a:rPr b="1" lang="en">
                <a:solidFill>
                  <a:srgbClr val="000080"/>
                </a:solidFill>
                <a:highlight>
                  <a:srgbClr val="FFFFFF"/>
                </a:highlight>
              </a:rPr>
              <a:t>return </a:t>
            </a:r>
            <a:r>
              <a:rPr b="1" lang="en">
                <a:solidFill>
                  <a:srgbClr val="660E7A"/>
                </a:solidFill>
                <a:highlight>
                  <a:srgbClr val="FFFFFF"/>
                </a:highlight>
              </a:rPr>
              <a:t>initial</a:t>
            </a:r>
            <a:r>
              <a:rPr lang="en">
                <a:solidFill>
                  <a:srgbClr val="000000"/>
                </a:solidFill>
                <a:highlight>
                  <a:srgbClr val="FFFFFF"/>
                </a:highlight>
              </a:rPr>
              <a:t>;</a:t>
            </a:r>
            <a:endParaRPr>
              <a:solidFill>
                <a:srgbClr val="000000"/>
              </a:solidFill>
              <a:highlight>
                <a:srgbClr val="FFFFFF"/>
              </a:highlight>
            </a:endParaRPr>
          </a:p>
          <a:p>
            <a:pPr indent="0" lvl="0" marL="0" rtl="0" algn="l">
              <a:spcBef>
                <a:spcPts val="0"/>
              </a:spcBef>
              <a:spcAft>
                <a:spcPts val="0"/>
              </a:spcAft>
              <a:buClr>
                <a:srgbClr val="000000"/>
              </a:buClr>
              <a:buSzPts val="1100"/>
              <a:buFont typeface="Arial"/>
              <a:buNone/>
            </a:pPr>
            <a:r>
              <a:rPr lang="en">
                <a:solidFill>
                  <a:srgbClr val="000000"/>
                </a:solidFill>
                <a:highlight>
                  <a:srgbClr val="FFFFFF"/>
                </a:highlight>
              </a:rPr>
              <a:t>  }</a:t>
            </a:r>
            <a:endParaRPr>
              <a:solidFill>
                <a:srgbClr val="000000"/>
              </a:solidFill>
              <a:highlight>
                <a:srgbClr val="FFFFFF"/>
              </a:highlight>
            </a:endParaRPr>
          </a:p>
          <a:p>
            <a:pPr indent="0" lvl="0" marL="0" rtl="0" algn="l">
              <a:spcBef>
                <a:spcPts val="0"/>
              </a:spcBef>
              <a:spcAft>
                <a:spcPts val="0"/>
              </a:spcAft>
              <a:buClr>
                <a:srgbClr val="000000"/>
              </a:buClr>
              <a:buSzPts val="1100"/>
              <a:buFont typeface="Arial"/>
              <a:buNone/>
            </a:pPr>
            <a:r>
              <a:rPr lang="en">
                <a:solidFill>
                  <a:srgbClr val="000000"/>
                </a:solidFill>
                <a:highlight>
                  <a:srgbClr val="FFFFFF"/>
                </a:highlight>
              </a:rPr>
              <a:t> </a:t>
            </a:r>
            <a:endParaRPr>
              <a:solidFill>
                <a:srgbClr val="000000"/>
              </a:solidFill>
              <a:highlight>
                <a:srgbClr val="FFFFFF"/>
              </a:highlight>
            </a:endParaRPr>
          </a:p>
          <a:p>
            <a:pPr indent="0" lvl="0" marL="0" rtl="0" algn="l">
              <a:spcBef>
                <a:spcPts val="0"/>
              </a:spcBef>
              <a:spcAft>
                <a:spcPts val="0"/>
              </a:spcAft>
              <a:buClr>
                <a:srgbClr val="000000"/>
              </a:buClr>
              <a:buSzPts val="1100"/>
              <a:buFont typeface="Arial"/>
              <a:buNone/>
            </a:pPr>
            <a:r>
              <a:rPr lang="en">
                <a:solidFill>
                  <a:srgbClr val="000000"/>
                </a:solidFill>
                <a:highlight>
                  <a:srgbClr val="FFFFFF"/>
                </a:highlight>
              </a:rPr>
              <a:t>  </a:t>
            </a:r>
            <a:r>
              <a:rPr b="1" lang="en">
                <a:solidFill>
                  <a:srgbClr val="000080"/>
                </a:solidFill>
                <a:highlight>
                  <a:srgbClr val="FFFFFF"/>
                </a:highlight>
              </a:rPr>
              <a:t>public void </a:t>
            </a:r>
            <a:r>
              <a:rPr lang="en">
                <a:solidFill>
                  <a:srgbClr val="000000"/>
                </a:solidFill>
                <a:highlight>
                  <a:srgbClr val="FFFFFF"/>
                </a:highlight>
              </a:rPr>
              <a:t>setInitial(String initial) {</a:t>
            </a:r>
            <a:endParaRPr>
              <a:solidFill>
                <a:srgbClr val="000000"/>
              </a:solidFill>
              <a:highlight>
                <a:srgbClr val="FFFFFF"/>
              </a:highlight>
            </a:endParaRPr>
          </a:p>
          <a:p>
            <a:pPr indent="0" lvl="0" marL="0" rtl="0" algn="l">
              <a:spcBef>
                <a:spcPts val="0"/>
              </a:spcBef>
              <a:spcAft>
                <a:spcPts val="0"/>
              </a:spcAft>
              <a:buClr>
                <a:srgbClr val="000000"/>
              </a:buClr>
              <a:buSzPts val="1100"/>
              <a:buFont typeface="Arial"/>
              <a:buNone/>
            </a:pPr>
            <a:r>
              <a:rPr lang="en">
                <a:solidFill>
                  <a:srgbClr val="000000"/>
                </a:solidFill>
                <a:highlight>
                  <a:srgbClr val="FFFFFF"/>
                </a:highlight>
              </a:rPr>
              <a:t>     </a:t>
            </a:r>
            <a:r>
              <a:rPr b="1" lang="en">
                <a:solidFill>
                  <a:srgbClr val="000080"/>
                </a:solidFill>
                <a:highlight>
                  <a:srgbClr val="FFFFFF"/>
                </a:highlight>
              </a:rPr>
              <a:t>this</a:t>
            </a:r>
            <a:r>
              <a:rPr lang="en">
                <a:solidFill>
                  <a:srgbClr val="000000"/>
                </a:solidFill>
                <a:highlight>
                  <a:srgbClr val="FFFFFF"/>
                </a:highlight>
              </a:rPr>
              <a:t>.</a:t>
            </a:r>
            <a:r>
              <a:rPr b="1" lang="en">
                <a:solidFill>
                  <a:srgbClr val="660E7A"/>
                </a:solidFill>
                <a:highlight>
                  <a:srgbClr val="FFFFFF"/>
                </a:highlight>
              </a:rPr>
              <a:t>initial </a:t>
            </a:r>
            <a:r>
              <a:rPr lang="en">
                <a:solidFill>
                  <a:srgbClr val="000000"/>
                </a:solidFill>
                <a:highlight>
                  <a:srgbClr val="FFFFFF"/>
                </a:highlight>
              </a:rPr>
              <a:t>= initial;</a:t>
            </a:r>
            <a:endParaRPr>
              <a:solidFill>
                <a:srgbClr val="000000"/>
              </a:solidFill>
              <a:highlight>
                <a:srgbClr val="FFFFFF"/>
              </a:highlight>
            </a:endParaRPr>
          </a:p>
          <a:p>
            <a:pPr indent="0" lvl="0" marL="0" rtl="0" algn="l">
              <a:spcBef>
                <a:spcPts val="0"/>
              </a:spcBef>
              <a:spcAft>
                <a:spcPts val="0"/>
              </a:spcAft>
              <a:buClr>
                <a:srgbClr val="000000"/>
              </a:buClr>
              <a:buSzPts val="1100"/>
              <a:buFont typeface="Arial"/>
              <a:buNone/>
            </a:pPr>
            <a:r>
              <a:rPr lang="en">
                <a:solidFill>
                  <a:srgbClr val="000000"/>
                </a:solidFill>
                <a:highlight>
                  <a:srgbClr val="FFFFFF"/>
                </a:highlight>
              </a:rPr>
              <a:t>  }</a:t>
            </a:r>
            <a:endParaRPr>
              <a:solidFill>
                <a:srgbClr val="000000"/>
              </a:solidFill>
              <a:highlight>
                <a:srgbClr val="FFFFFF"/>
              </a:highlight>
            </a:endParaRPr>
          </a:p>
          <a:p>
            <a:pPr indent="0" lvl="0" marL="0" rtl="0" algn="l">
              <a:spcBef>
                <a:spcPts val="0"/>
              </a:spcBef>
              <a:spcAft>
                <a:spcPts val="0"/>
              </a:spcAft>
              <a:buClr>
                <a:srgbClr val="000000"/>
              </a:buClr>
              <a:buSzPts val="1100"/>
              <a:buFont typeface="Arial"/>
              <a:buNone/>
            </a:pPr>
            <a:r>
              <a:rPr lang="en">
                <a:solidFill>
                  <a:srgbClr val="000000"/>
                </a:solidFill>
                <a:highlight>
                  <a:srgbClr val="FFFFFF"/>
                </a:highlight>
              </a:rPr>
              <a:t>}</a:t>
            </a:r>
            <a:endParaRPr>
              <a:solidFill>
                <a:srgbClr val="000000"/>
              </a:solidFill>
              <a:highlight>
                <a:srgbClr val="FFFFFF"/>
              </a:highlight>
            </a:endParaRPr>
          </a:p>
          <a:p>
            <a:pPr indent="0" lvl="0" marL="0" rtl="0" algn="l">
              <a:spcBef>
                <a:spcPts val="0"/>
              </a:spcBef>
              <a:spcAft>
                <a:spcPts val="0"/>
              </a:spcAft>
              <a:buNone/>
            </a:pPr>
            <a:r>
              <a:t/>
            </a:r>
            <a:endParaRPr/>
          </a:p>
        </p:txBody>
      </p:sp>
      <p:sp>
        <p:nvSpPr>
          <p:cNvPr id="169" name="Google Shape;169;p22"/>
          <p:cNvSpPr txBox="1"/>
          <p:nvPr>
            <p:ph type="ctrTitle"/>
          </p:nvPr>
        </p:nvSpPr>
        <p:spPr>
          <a:xfrm>
            <a:off x="264425" y="4482250"/>
            <a:ext cx="3822900" cy="357300"/>
          </a:xfrm>
          <a:prstGeom prst="rect">
            <a:avLst/>
          </a:prstGeom>
        </p:spPr>
        <p:txBody>
          <a:bodyPr anchorCtr="0" anchor="t" bIns="91425" lIns="0" spcFirstLastPara="1" rIns="91425" wrap="square" tIns="0">
            <a:noAutofit/>
          </a:bodyPr>
          <a:lstStyle/>
          <a:p>
            <a:pPr indent="0" lvl="0" marL="0" rtl="0" algn="l">
              <a:spcBef>
                <a:spcPts val="0"/>
              </a:spcBef>
              <a:spcAft>
                <a:spcPts val="0"/>
              </a:spcAft>
              <a:buNone/>
            </a:pPr>
            <a:r>
              <a:rPr lang="en" sz="1300"/>
              <a:t>** create java stack and memory diagram</a:t>
            </a:r>
            <a:endParaRPr sz="1300"/>
          </a:p>
          <a:p>
            <a:pPr indent="0" lvl="0" marL="0" rtl="0" algn="l">
              <a:spcBef>
                <a:spcPts val="0"/>
              </a:spcBef>
              <a:spcAft>
                <a:spcPts val="0"/>
              </a:spcAft>
              <a:buNone/>
            </a:pPr>
            <a:r>
              <a:rPr lang="en" sz="1300"/>
              <a:t>** Guess the output</a:t>
            </a:r>
            <a:endParaRPr sz="13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23"/>
          <p:cNvSpPr txBox="1"/>
          <p:nvPr>
            <p:ph type="ctrTitle"/>
          </p:nvPr>
        </p:nvSpPr>
        <p:spPr>
          <a:xfrm>
            <a:off x="264425" y="208500"/>
            <a:ext cx="6858000" cy="357300"/>
          </a:xfrm>
          <a:prstGeom prst="rect">
            <a:avLst/>
          </a:prstGeom>
          <a:noFill/>
          <a:ln>
            <a:noFill/>
          </a:ln>
        </p:spPr>
        <p:txBody>
          <a:bodyPr anchorCtr="0" anchor="t" bIns="91425" lIns="0" spcFirstLastPara="1" rIns="91425" wrap="square" tIns="0">
            <a:noAutofit/>
          </a:bodyPr>
          <a:lstStyle/>
          <a:p>
            <a:pPr indent="0" lvl="0" marL="0" rtl="0" algn="l">
              <a:lnSpc>
                <a:spcPct val="90000"/>
              </a:lnSpc>
              <a:spcBef>
                <a:spcPts val="0"/>
              </a:spcBef>
              <a:spcAft>
                <a:spcPts val="0"/>
              </a:spcAft>
              <a:buSzPts val="2100"/>
              <a:buNone/>
            </a:pPr>
            <a:r>
              <a:rPr lang="en"/>
              <a:t>Heap Memory Structure</a:t>
            </a:r>
            <a:endParaRPr/>
          </a:p>
        </p:txBody>
      </p:sp>
      <p:sp>
        <p:nvSpPr>
          <p:cNvPr id="175" name="Google Shape;175;p23"/>
          <p:cNvSpPr txBox="1"/>
          <p:nvPr/>
        </p:nvSpPr>
        <p:spPr>
          <a:xfrm>
            <a:off x="228600" y="864050"/>
            <a:ext cx="4056000" cy="4180500"/>
          </a:xfrm>
          <a:prstGeom prst="rect">
            <a:avLst/>
          </a:prstGeom>
          <a:solidFill>
            <a:schemeClr val="lt1"/>
          </a:solidFill>
          <a:ln>
            <a:noFill/>
          </a:ln>
        </p:spPr>
        <p:txBody>
          <a:bodyPr anchorCtr="0" anchor="t" bIns="0" lIns="0" spcFirstLastPara="1" rIns="0" wrap="square" tIns="0">
            <a:noAutofit/>
          </a:bodyPr>
          <a:lstStyle/>
          <a:p>
            <a:pPr indent="-292100" lvl="0" marL="457200" rtl="0" algn="just">
              <a:lnSpc>
                <a:spcPct val="150000"/>
              </a:lnSpc>
              <a:spcBef>
                <a:spcPts val="0"/>
              </a:spcBef>
              <a:spcAft>
                <a:spcPts val="0"/>
              </a:spcAft>
              <a:buSzPts val="1000"/>
              <a:buFont typeface="Century Gothic"/>
              <a:buChar char="●"/>
            </a:pPr>
            <a:r>
              <a:rPr lang="en" sz="1000">
                <a:latin typeface="Century Gothic"/>
                <a:ea typeface="Century Gothic"/>
                <a:cs typeface="Century Gothic"/>
                <a:sym typeface="Century Gothic"/>
              </a:rPr>
              <a:t>Young Generation</a:t>
            </a:r>
            <a:endParaRPr sz="1000">
              <a:latin typeface="Century Gothic"/>
              <a:ea typeface="Century Gothic"/>
              <a:cs typeface="Century Gothic"/>
              <a:sym typeface="Century Gothic"/>
            </a:endParaRPr>
          </a:p>
          <a:p>
            <a:pPr indent="-292100" lvl="1" marL="914400" rtl="0" algn="just">
              <a:lnSpc>
                <a:spcPct val="150000"/>
              </a:lnSpc>
              <a:spcBef>
                <a:spcPts val="0"/>
              </a:spcBef>
              <a:spcAft>
                <a:spcPts val="0"/>
              </a:spcAft>
              <a:buSzPts val="1000"/>
              <a:buFont typeface="Century Gothic"/>
              <a:buChar char="○"/>
            </a:pPr>
            <a:r>
              <a:rPr lang="en" sz="1000">
                <a:latin typeface="Century Gothic"/>
                <a:ea typeface="Century Gothic"/>
                <a:cs typeface="Century Gothic"/>
                <a:sym typeface="Century Gothic"/>
              </a:rPr>
              <a:t>Eden Space: Where new objects are allocated.</a:t>
            </a:r>
            <a:endParaRPr sz="1000">
              <a:latin typeface="Century Gothic"/>
              <a:ea typeface="Century Gothic"/>
              <a:cs typeface="Century Gothic"/>
              <a:sym typeface="Century Gothic"/>
            </a:endParaRPr>
          </a:p>
          <a:p>
            <a:pPr indent="-292100" lvl="1" marL="914400" rtl="0" algn="just">
              <a:lnSpc>
                <a:spcPct val="150000"/>
              </a:lnSpc>
              <a:spcBef>
                <a:spcPts val="0"/>
              </a:spcBef>
              <a:spcAft>
                <a:spcPts val="0"/>
              </a:spcAft>
              <a:buSzPts val="1000"/>
              <a:buFont typeface="Century Gothic"/>
              <a:buChar char="○"/>
            </a:pPr>
            <a:r>
              <a:rPr lang="en" sz="1000">
                <a:latin typeface="Century Gothic"/>
                <a:ea typeface="Century Gothic"/>
                <a:cs typeface="Century Gothic"/>
                <a:sym typeface="Century Gothic"/>
              </a:rPr>
              <a:t>Survivor Spaces: Two survivor spaces (S0 and S1) store objects that survive garbage collection in the Eden space. After multiple GC cycles, objects are promoted to the Old Generation.</a:t>
            </a:r>
            <a:endParaRPr sz="1000">
              <a:solidFill>
                <a:schemeClr val="dk1"/>
              </a:solidFill>
            </a:endParaRPr>
          </a:p>
          <a:p>
            <a:pPr indent="-292100" lvl="0" marL="457200" rtl="0" algn="just">
              <a:lnSpc>
                <a:spcPct val="150000"/>
              </a:lnSpc>
              <a:spcBef>
                <a:spcPts val="0"/>
              </a:spcBef>
              <a:spcAft>
                <a:spcPts val="0"/>
              </a:spcAft>
              <a:buClr>
                <a:schemeClr val="dk1"/>
              </a:buClr>
              <a:buSzPts val="1000"/>
              <a:buChar char="●"/>
            </a:pPr>
            <a:r>
              <a:rPr lang="en" sz="1000">
                <a:latin typeface="Century Gothic"/>
                <a:ea typeface="Century Gothic"/>
                <a:cs typeface="Century Gothic"/>
                <a:sym typeface="Century Gothic"/>
              </a:rPr>
              <a:t>Old Generation</a:t>
            </a:r>
            <a:endParaRPr sz="1000">
              <a:latin typeface="Century Gothic"/>
              <a:ea typeface="Century Gothic"/>
              <a:cs typeface="Century Gothic"/>
              <a:sym typeface="Century Gothic"/>
            </a:endParaRPr>
          </a:p>
          <a:p>
            <a:pPr indent="-292100" lvl="1" marL="914400" rtl="0" algn="just">
              <a:lnSpc>
                <a:spcPct val="150000"/>
              </a:lnSpc>
              <a:spcBef>
                <a:spcPts val="0"/>
              </a:spcBef>
              <a:spcAft>
                <a:spcPts val="0"/>
              </a:spcAft>
              <a:buClr>
                <a:schemeClr val="dk1"/>
              </a:buClr>
              <a:buSzPts val="1000"/>
              <a:buChar char="○"/>
            </a:pPr>
            <a:r>
              <a:rPr lang="en" sz="1000">
                <a:latin typeface="Century Gothic"/>
                <a:ea typeface="Century Gothic"/>
                <a:cs typeface="Century Gothic"/>
                <a:sym typeface="Century Gothic"/>
              </a:rPr>
              <a:t>Stores objects that have survived multiple garbage collection cycles and are considered long-lived</a:t>
            </a:r>
            <a:r>
              <a:rPr lang="en" sz="1000">
                <a:solidFill>
                  <a:schemeClr val="dk1"/>
                </a:solidFill>
              </a:rPr>
              <a:t>.</a:t>
            </a:r>
            <a:endParaRPr sz="1000">
              <a:solidFill>
                <a:schemeClr val="dk1"/>
              </a:solidFill>
            </a:endParaRPr>
          </a:p>
          <a:p>
            <a:pPr indent="-292100" lvl="0" marL="457200" marR="0" rtl="0" algn="just">
              <a:lnSpc>
                <a:spcPct val="150000"/>
              </a:lnSpc>
              <a:spcBef>
                <a:spcPts val="0"/>
              </a:spcBef>
              <a:spcAft>
                <a:spcPts val="0"/>
              </a:spcAft>
              <a:buClr>
                <a:schemeClr val="dk1"/>
              </a:buClr>
              <a:buSzPts val="1000"/>
              <a:buChar char="●"/>
            </a:pPr>
            <a:r>
              <a:rPr lang="en" sz="1000">
                <a:latin typeface="Century Gothic"/>
                <a:ea typeface="Century Gothic"/>
                <a:cs typeface="Century Gothic"/>
                <a:sym typeface="Century Gothic"/>
              </a:rPr>
              <a:t>Metaspace</a:t>
            </a:r>
            <a:endParaRPr sz="1000">
              <a:latin typeface="Century Gothic"/>
              <a:ea typeface="Century Gothic"/>
              <a:cs typeface="Century Gothic"/>
              <a:sym typeface="Century Gothic"/>
            </a:endParaRPr>
          </a:p>
          <a:p>
            <a:pPr indent="-292100" lvl="1" marL="914400" marR="0" rtl="0" algn="just">
              <a:lnSpc>
                <a:spcPct val="150000"/>
              </a:lnSpc>
              <a:spcBef>
                <a:spcPts val="0"/>
              </a:spcBef>
              <a:spcAft>
                <a:spcPts val="0"/>
              </a:spcAft>
              <a:buClr>
                <a:schemeClr val="dk1"/>
              </a:buClr>
              <a:buSzPts val="1000"/>
              <a:buChar char="○"/>
            </a:pPr>
            <a:r>
              <a:rPr lang="en" sz="1000">
                <a:latin typeface="Century Gothic"/>
                <a:ea typeface="Century Gothic"/>
                <a:cs typeface="Century Gothic"/>
                <a:sym typeface="Century Gothic"/>
              </a:rPr>
              <a:t>In Java 8+, Metaspace replaced PermGen.</a:t>
            </a:r>
            <a:endParaRPr sz="1000">
              <a:latin typeface="Century Gothic"/>
              <a:ea typeface="Century Gothic"/>
              <a:cs typeface="Century Gothic"/>
              <a:sym typeface="Century Gothic"/>
            </a:endParaRPr>
          </a:p>
          <a:p>
            <a:pPr indent="-292100" lvl="1" marL="914400" marR="0" rtl="0" algn="just">
              <a:lnSpc>
                <a:spcPct val="150000"/>
              </a:lnSpc>
              <a:spcBef>
                <a:spcPts val="0"/>
              </a:spcBef>
              <a:spcAft>
                <a:spcPts val="0"/>
              </a:spcAft>
              <a:buSzPts val="1000"/>
              <a:buFont typeface="Century Gothic"/>
              <a:buChar char="○"/>
            </a:pPr>
            <a:r>
              <a:rPr lang="en" sz="1000">
                <a:latin typeface="Century Gothic"/>
                <a:ea typeface="Century Gothic"/>
                <a:cs typeface="Century Gothic"/>
                <a:sym typeface="Century Gothic"/>
              </a:rPr>
              <a:t>Metaspace is stored in native memory (outside the heap) and no longer has a fixed size limit.</a:t>
            </a:r>
            <a:endParaRPr sz="1000">
              <a:latin typeface="Century Gothic"/>
              <a:ea typeface="Century Gothic"/>
              <a:cs typeface="Century Gothic"/>
              <a:sym typeface="Century Gothic"/>
            </a:endParaRPr>
          </a:p>
          <a:p>
            <a:pPr indent="-292100" lvl="1" marL="914400" marR="0" rtl="0" algn="just">
              <a:lnSpc>
                <a:spcPct val="150000"/>
              </a:lnSpc>
              <a:spcBef>
                <a:spcPts val="0"/>
              </a:spcBef>
              <a:spcAft>
                <a:spcPts val="0"/>
              </a:spcAft>
              <a:buClr>
                <a:schemeClr val="dk1"/>
              </a:buClr>
              <a:buSzPts val="1000"/>
              <a:buChar char="○"/>
            </a:pPr>
            <a:r>
              <a:rPr lang="en" sz="1000">
                <a:latin typeface="Century Gothic"/>
                <a:ea typeface="Century Gothic"/>
                <a:cs typeface="Century Gothic"/>
                <a:sym typeface="Century Gothic"/>
              </a:rPr>
              <a:t>Stores JVM-level information, like class definitions, method data, and static variables.</a:t>
            </a:r>
            <a:endParaRPr sz="1000">
              <a:latin typeface="Century Gothic"/>
              <a:ea typeface="Century Gothic"/>
              <a:cs typeface="Century Gothic"/>
              <a:sym typeface="Century Gothic"/>
            </a:endParaRPr>
          </a:p>
          <a:p>
            <a:pPr indent="-298450" lvl="1" marL="914400" rtl="0" algn="l">
              <a:lnSpc>
                <a:spcPct val="115000"/>
              </a:lnSpc>
              <a:spcBef>
                <a:spcPts val="0"/>
              </a:spcBef>
              <a:spcAft>
                <a:spcPts val="0"/>
              </a:spcAft>
              <a:buClr>
                <a:schemeClr val="dk1"/>
              </a:buClr>
              <a:buSzPts val="1100"/>
              <a:buChar char="○"/>
            </a:pPr>
            <a:r>
              <a:rPr lang="en" sz="1000">
                <a:latin typeface="Century Gothic"/>
                <a:ea typeface="Century Gothic"/>
                <a:cs typeface="Century Gothic"/>
                <a:sym typeface="Century Gothic"/>
              </a:rPr>
              <a:t>While Metaspace is outside the heap, it still uses garbage collection to reclaim memory. This occurs when classes are unloaded, and their associated metadata is cleaned up.</a:t>
            </a:r>
            <a:endParaRPr sz="1000">
              <a:latin typeface="Century Gothic"/>
              <a:ea typeface="Century Gothic"/>
              <a:cs typeface="Century Gothic"/>
              <a:sym typeface="Century Gothic"/>
            </a:endParaRPr>
          </a:p>
          <a:p>
            <a:pPr indent="0" lvl="0" marL="914400" rtl="0" algn="just">
              <a:lnSpc>
                <a:spcPct val="150000"/>
              </a:lnSpc>
              <a:spcBef>
                <a:spcPts val="1200"/>
              </a:spcBef>
              <a:spcAft>
                <a:spcPts val="0"/>
              </a:spcAft>
              <a:buNone/>
            </a:pPr>
            <a:r>
              <a:t/>
            </a:r>
            <a:endParaRPr sz="1000">
              <a:solidFill>
                <a:schemeClr val="dk1"/>
              </a:solidFill>
            </a:endParaRPr>
          </a:p>
        </p:txBody>
      </p:sp>
      <p:pic>
        <p:nvPicPr>
          <p:cNvPr id="176" name="Google Shape;176;p23"/>
          <p:cNvPicPr preferRelativeResize="0"/>
          <p:nvPr/>
        </p:nvPicPr>
        <p:blipFill>
          <a:blip r:embed="rId3">
            <a:alphaModFix/>
          </a:blip>
          <a:stretch>
            <a:fillRect/>
          </a:stretch>
        </p:blipFill>
        <p:spPr>
          <a:xfrm>
            <a:off x="4572000" y="1571625"/>
            <a:ext cx="4518774" cy="187762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24"/>
          <p:cNvSpPr txBox="1"/>
          <p:nvPr>
            <p:ph type="ctrTitle"/>
          </p:nvPr>
        </p:nvSpPr>
        <p:spPr>
          <a:xfrm>
            <a:off x="264425" y="208500"/>
            <a:ext cx="6858000" cy="357300"/>
          </a:xfrm>
          <a:prstGeom prst="rect">
            <a:avLst/>
          </a:prstGeom>
          <a:noFill/>
          <a:ln>
            <a:noFill/>
          </a:ln>
        </p:spPr>
        <p:txBody>
          <a:bodyPr anchorCtr="0" anchor="t" bIns="91425" lIns="0" spcFirstLastPara="1" rIns="91425" wrap="square" tIns="0">
            <a:noAutofit/>
          </a:bodyPr>
          <a:lstStyle/>
          <a:p>
            <a:pPr indent="0" lvl="0" marL="0" rtl="0" algn="l">
              <a:lnSpc>
                <a:spcPct val="90000"/>
              </a:lnSpc>
              <a:spcBef>
                <a:spcPts val="0"/>
              </a:spcBef>
              <a:spcAft>
                <a:spcPts val="0"/>
              </a:spcAft>
              <a:buSzPts val="2100"/>
              <a:buNone/>
            </a:pPr>
            <a:r>
              <a:rPr lang="en"/>
              <a:t>Garbage Collection</a:t>
            </a:r>
            <a:endParaRPr/>
          </a:p>
        </p:txBody>
      </p:sp>
      <p:sp>
        <p:nvSpPr>
          <p:cNvPr id="182" name="Google Shape;182;p24"/>
          <p:cNvSpPr txBox="1"/>
          <p:nvPr/>
        </p:nvSpPr>
        <p:spPr>
          <a:xfrm>
            <a:off x="228600" y="840875"/>
            <a:ext cx="8548200" cy="4020600"/>
          </a:xfrm>
          <a:prstGeom prst="rect">
            <a:avLst/>
          </a:prstGeom>
          <a:solidFill>
            <a:schemeClr val="lt1"/>
          </a:solidFill>
          <a:ln>
            <a:noFill/>
          </a:ln>
        </p:spPr>
        <p:txBody>
          <a:bodyPr anchorCtr="0" anchor="t" bIns="0" lIns="0" spcFirstLastPara="1" rIns="0" wrap="square" tIns="0">
            <a:noAutofit/>
          </a:bodyPr>
          <a:lstStyle/>
          <a:p>
            <a:pPr indent="-285750" lvl="0" marL="457200" rtl="0" algn="just">
              <a:lnSpc>
                <a:spcPct val="150000"/>
              </a:lnSpc>
              <a:spcBef>
                <a:spcPts val="0"/>
              </a:spcBef>
              <a:spcAft>
                <a:spcPts val="0"/>
              </a:spcAft>
              <a:buSzPts val="900"/>
              <a:buFont typeface="Century Gothic"/>
              <a:buChar char="●"/>
            </a:pPr>
            <a:r>
              <a:rPr lang="en" sz="900">
                <a:latin typeface="Century Gothic"/>
                <a:ea typeface="Century Gothic"/>
                <a:cs typeface="Century Gothic"/>
                <a:sym typeface="Century Gothic"/>
              </a:rPr>
              <a:t>Garbage Collector is a thread running in the background that looks into all the objects in the memory and find out objects that are not referenced by any part of the program. All these unreferenced objects are deleted and space is reclaimed for allocation to other objects.</a:t>
            </a:r>
            <a:endParaRPr sz="900">
              <a:latin typeface="Century Gothic"/>
              <a:ea typeface="Century Gothic"/>
              <a:cs typeface="Century Gothic"/>
              <a:sym typeface="Century Gothic"/>
            </a:endParaRPr>
          </a:p>
          <a:p>
            <a:pPr indent="-285750" lvl="0" marL="457200" rtl="0" algn="just">
              <a:lnSpc>
                <a:spcPct val="150000"/>
              </a:lnSpc>
              <a:spcBef>
                <a:spcPts val="0"/>
              </a:spcBef>
              <a:spcAft>
                <a:spcPts val="0"/>
              </a:spcAft>
              <a:buSzPts val="900"/>
              <a:buFont typeface="Century Gothic"/>
              <a:buChar char="●"/>
            </a:pPr>
            <a:r>
              <a:rPr lang="en" sz="900">
                <a:latin typeface="Century Gothic"/>
                <a:ea typeface="Century Gothic"/>
                <a:cs typeface="Century Gothic"/>
                <a:sym typeface="Century Gothic"/>
              </a:rPr>
              <a:t>Steps in GC</a:t>
            </a:r>
            <a:r>
              <a:rPr lang="en" sz="900">
                <a:latin typeface="Century Gothic"/>
                <a:ea typeface="Century Gothic"/>
                <a:cs typeface="Century Gothic"/>
                <a:sym typeface="Century Gothic"/>
              </a:rPr>
              <a:t> :  An object is eligible for GC if it is not reachable from any live thread or static field.</a:t>
            </a:r>
            <a:endParaRPr sz="900">
              <a:latin typeface="Century Gothic"/>
              <a:ea typeface="Century Gothic"/>
              <a:cs typeface="Century Gothic"/>
              <a:sym typeface="Century Gothic"/>
            </a:endParaRPr>
          </a:p>
          <a:p>
            <a:pPr indent="-285750" lvl="1" marL="914400" rtl="0" algn="just">
              <a:lnSpc>
                <a:spcPct val="150000"/>
              </a:lnSpc>
              <a:spcBef>
                <a:spcPts val="0"/>
              </a:spcBef>
              <a:spcAft>
                <a:spcPts val="0"/>
              </a:spcAft>
              <a:buSzPts val="900"/>
              <a:buFont typeface="Century Gothic"/>
              <a:buChar char="○"/>
            </a:pPr>
            <a:r>
              <a:rPr lang="en" sz="900">
                <a:latin typeface="Century Gothic"/>
                <a:ea typeface="Century Gothic"/>
                <a:cs typeface="Century Gothic"/>
                <a:sym typeface="Century Gothic"/>
              </a:rPr>
              <a:t>Marking: The first step is marking all objects that are still in use (reachable). These objects are still referenced by the application, meaning they are not eligible for garbage collection.</a:t>
            </a:r>
            <a:endParaRPr sz="900">
              <a:latin typeface="Century Gothic"/>
              <a:ea typeface="Century Gothic"/>
              <a:cs typeface="Century Gothic"/>
              <a:sym typeface="Century Gothic"/>
            </a:endParaRPr>
          </a:p>
          <a:p>
            <a:pPr indent="-285750" lvl="1" marL="914400" marR="0" rtl="0" algn="just">
              <a:lnSpc>
                <a:spcPct val="150000"/>
              </a:lnSpc>
              <a:spcBef>
                <a:spcPts val="0"/>
              </a:spcBef>
              <a:spcAft>
                <a:spcPts val="0"/>
              </a:spcAft>
              <a:buSzPts val="900"/>
              <a:buFont typeface="Century Gothic"/>
              <a:buChar char="○"/>
            </a:pPr>
            <a:r>
              <a:rPr lang="en" sz="900">
                <a:latin typeface="Century Gothic"/>
                <a:ea typeface="Century Gothic"/>
                <a:cs typeface="Century Gothic"/>
                <a:sym typeface="Century Gothic"/>
              </a:rPr>
              <a:t>Normal Collection: After marking, the garbage collector will start to collect all the unreachable objects, reclaiming their memory space. These objects are cleaned up because they no longer have any references pointing to them.</a:t>
            </a:r>
            <a:endParaRPr sz="900">
              <a:latin typeface="Century Gothic"/>
              <a:ea typeface="Century Gothic"/>
              <a:cs typeface="Century Gothic"/>
              <a:sym typeface="Century Gothic"/>
            </a:endParaRPr>
          </a:p>
          <a:p>
            <a:pPr indent="-285750" lvl="1" marL="914400" marR="0" rtl="0" algn="just">
              <a:lnSpc>
                <a:spcPct val="150000"/>
              </a:lnSpc>
              <a:spcBef>
                <a:spcPts val="0"/>
              </a:spcBef>
              <a:spcAft>
                <a:spcPts val="0"/>
              </a:spcAft>
              <a:buSzPts val="900"/>
              <a:buFont typeface="Century Gothic"/>
              <a:buChar char="○"/>
            </a:pPr>
            <a:r>
              <a:rPr lang="en" sz="900">
                <a:latin typeface="Century Gothic"/>
                <a:ea typeface="Century Gothic"/>
                <a:cs typeface="Century Gothic"/>
                <a:sym typeface="Century Gothic"/>
              </a:rPr>
              <a:t>Reclaiming Space: After collecting the garbage objects, the heap is compacted or reorganized. This step is necessary to ensure the heap doesn’t have fragmented free space, which can lead to inefficient memory usage and slow performance.</a:t>
            </a:r>
            <a:endParaRPr sz="900">
              <a:latin typeface="Century Gothic"/>
              <a:ea typeface="Century Gothic"/>
              <a:cs typeface="Century Gothic"/>
              <a:sym typeface="Century Gothic"/>
            </a:endParaRPr>
          </a:p>
          <a:p>
            <a:pPr indent="-285750" lvl="0" marL="457200" marR="0" rtl="0" algn="just">
              <a:lnSpc>
                <a:spcPct val="150000"/>
              </a:lnSpc>
              <a:spcBef>
                <a:spcPts val="0"/>
              </a:spcBef>
              <a:spcAft>
                <a:spcPts val="0"/>
              </a:spcAft>
              <a:buSzPts val="900"/>
              <a:buFont typeface="Century Gothic"/>
              <a:buChar char="●"/>
            </a:pPr>
            <a:r>
              <a:rPr lang="en" sz="900">
                <a:latin typeface="Century Gothic"/>
                <a:ea typeface="Century Gothic"/>
                <a:cs typeface="Century Gothic"/>
                <a:sym typeface="Century Gothic"/>
              </a:rPr>
              <a:t>Garbage Collection Phases in Generational Heap</a:t>
            </a:r>
            <a:endParaRPr sz="900">
              <a:latin typeface="Century Gothic"/>
              <a:ea typeface="Century Gothic"/>
              <a:cs typeface="Century Gothic"/>
              <a:sym typeface="Century Gothic"/>
            </a:endParaRPr>
          </a:p>
          <a:p>
            <a:pPr indent="-285750" lvl="1" marL="914400" marR="0" rtl="0" algn="just">
              <a:lnSpc>
                <a:spcPct val="150000"/>
              </a:lnSpc>
              <a:spcBef>
                <a:spcPts val="0"/>
              </a:spcBef>
              <a:spcAft>
                <a:spcPts val="0"/>
              </a:spcAft>
              <a:buSzPts val="900"/>
              <a:buFont typeface="Century Gothic"/>
              <a:buChar char="○"/>
            </a:pPr>
            <a:r>
              <a:rPr b="1" lang="en" sz="900">
                <a:latin typeface="Century Gothic"/>
                <a:ea typeface="Century Gothic"/>
                <a:cs typeface="Century Gothic"/>
                <a:sym typeface="Century Gothic"/>
              </a:rPr>
              <a:t>Minor GC:</a:t>
            </a:r>
            <a:r>
              <a:rPr lang="en" sz="900">
                <a:latin typeface="Century Gothic"/>
                <a:ea typeface="Century Gothic"/>
                <a:cs typeface="Century Gothic"/>
                <a:sym typeface="Century Gothic"/>
              </a:rPr>
              <a:t> Occurs in the Young Generation. It typically happens when the Eden space is full. Objects that survive the collection in Eden are moved to one of the Survivor Spaces.</a:t>
            </a:r>
            <a:endParaRPr sz="900">
              <a:latin typeface="Century Gothic"/>
              <a:ea typeface="Century Gothic"/>
              <a:cs typeface="Century Gothic"/>
              <a:sym typeface="Century Gothic"/>
            </a:endParaRPr>
          </a:p>
          <a:p>
            <a:pPr indent="-285750" lvl="1" marL="914400" marR="0" rtl="0" algn="just">
              <a:lnSpc>
                <a:spcPct val="150000"/>
              </a:lnSpc>
              <a:spcBef>
                <a:spcPts val="0"/>
              </a:spcBef>
              <a:spcAft>
                <a:spcPts val="0"/>
              </a:spcAft>
              <a:buSzPts val="900"/>
              <a:buFont typeface="Century Gothic"/>
              <a:buChar char="○"/>
            </a:pPr>
            <a:r>
              <a:rPr b="1" lang="en" sz="900">
                <a:latin typeface="Century Gothic"/>
                <a:ea typeface="Century Gothic"/>
                <a:cs typeface="Century Gothic"/>
                <a:sym typeface="Century Gothic"/>
              </a:rPr>
              <a:t>Major GC (or Full GC): </a:t>
            </a:r>
            <a:r>
              <a:rPr lang="en" sz="900">
                <a:latin typeface="Century Gothic"/>
                <a:ea typeface="Century Gothic"/>
                <a:cs typeface="Century Gothic"/>
                <a:sym typeface="Century Gothic"/>
              </a:rPr>
              <a:t>Occurs in the Old Generation. This happens when the Old Generation is full or when a Minor GC doesn't free enough space.</a:t>
            </a:r>
            <a:endParaRPr sz="900">
              <a:latin typeface="Century Gothic"/>
              <a:ea typeface="Century Gothic"/>
              <a:cs typeface="Century Gothic"/>
              <a:sym typeface="Century Gothic"/>
            </a:endParaRPr>
          </a:p>
          <a:p>
            <a:pPr indent="-285750" lvl="0" marL="457200" marR="0" rtl="0" algn="just">
              <a:lnSpc>
                <a:spcPct val="150000"/>
              </a:lnSpc>
              <a:spcBef>
                <a:spcPts val="0"/>
              </a:spcBef>
              <a:spcAft>
                <a:spcPts val="0"/>
              </a:spcAft>
              <a:buSzPts val="900"/>
              <a:buFont typeface="Century Gothic"/>
              <a:buChar char="●"/>
            </a:pPr>
            <a:r>
              <a:rPr lang="en" sz="900">
                <a:latin typeface="Century Gothic"/>
                <a:ea typeface="Century Gothic"/>
                <a:cs typeface="Century Gothic"/>
                <a:sym typeface="Century Gothic"/>
              </a:rPr>
              <a:t>Stop-the-World Event</a:t>
            </a:r>
            <a:endParaRPr sz="900">
              <a:latin typeface="Century Gothic"/>
              <a:ea typeface="Century Gothic"/>
              <a:cs typeface="Century Gothic"/>
              <a:sym typeface="Century Gothic"/>
            </a:endParaRPr>
          </a:p>
          <a:p>
            <a:pPr indent="-285750" lvl="1" marL="914400" rtl="0" algn="just">
              <a:lnSpc>
                <a:spcPct val="150000"/>
              </a:lnSpc>
              <a:spcBef>
                <a:spcPts val="0"/>
              </a:spcBef>
              <a:spcAft>
                <a:spcPts val="0"/>
              </a:spcAft>
              <a:buSzPts val="900"/>
              <a:buFont typeface="Century Gothic"/>
              <a:buChar char="○"/>
            </a:pPr>
            <a:r>
              <a:rPr lang="en" sz="900">
                <a:latin typeface="Century Gothic"/>
                <a:ea typeface="Century Gothic"/>
                <a:cs typeface="Century Gothic"/>
                <a:sym typeface="Century Gothic"/>
              </a:rPr>
              <a:t>Stop-the-World refers to a phase during garbage collection where all application threads are paused to allow the garbage collector to do its job. This pause is necessary because the garbage collector must have exclusive access to memory while reclaiming space.</a:t>
            </a:r>
            <a:endParaRPr sz="900">
              <a:latin typeface="Century Gothic"/>
              <a:ea typeface="Century Gothic"/>
              <a:cs typeface="Century Gothic"/>
              <a:sym typeface="Century Gothic"/>
            </a:endParaRPr>
          </a:p>
          <a:p>
            <a:pPr indent="-285750" lvl="1" marL="914400" rtl="0" algn="just">
              <a:lnSpc>
                <a:spcPct val="150000"/>
              </a:lnSpc>
              <a:spcBef>
                <a:spcPts val="0"/>
              </a:spcBef>
              <a:spcAft>
                <a:spcPts val="0"/>
              </a:spcAft>
              <a:buSzPts val="900"/>
              <a:buFont typeface="Century Gothic"/>
              <a:buChar char="○"/>
            </a:pPr>
            <a:r>
              <a:rPr lang="en" sz="900">
                <a:latin typeface="Century Gothic"/>
                <a:ea typeface="Century Gothic"/>
                <a:cs typeface="Century Gothic"/>
                <a:sym typeface="Century Gothic"/>
              </a:rPr>
              <a:t>In most garbage collection strategies, Stop-the-World events occur during major garbage collection (like Full GC or when promoting objects to the Old Generation).</a:t>
            </a:r>
            <a:endParaRPr sz="900">
              <a:latin typeface="Century Gothic"/>
              <a:ea typeface="Century Gothic"/>
              <a:cs typeface="Century Gothic"/>
              <a:sym typeface="Century Gothic"/>
            </a:endParaRPr>
          </a:p>
          <a:p>
            <a:pPr indent="0" lvl="0" marL="914400" marR="0" rtl="0" algn="just">
              <a:lnSpc>
                <a:spcPct val="150000"/>
              </a:lnSpc>
              <a:spcBef>
                <a:spcPts val="0"/>
              </a:spcBef>
              <a:spcAft>
                <a:spcPts val="0"/>
              </a:spcAft>
              <a:buNone/>
            </a:pPr>
            <a:r>
              <a:t/>
            </a:r>
            <a:endParaRPr sz="1000">
              <a:latin typeface="Century Gothic"/>
              <a:ea typeface="Century Gothic"/>
              <a:cs typeface="Century Gothic"/>
              <a:sym typeface="Century Gothic"/>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25"/>
          <p:cNvSpPr txBox="1"/>
          <p:nvPr>
            <p:ph type="ctrTitle"/>
          </p:nvPr>
        </p:nvSpPr>
        <p:spPr>
          <a:xfrm>
            <a:off x="264425" y="208500"/>
            <a:ext cx="6858000" cy="357300"/>
          </a:xfrm>
          <a:prstGeom prst="rect">
            <a:avLst/>
          </a:prstGeom>
          <a:noFill/>
          <a:ln>
            <a:noFill/>
          </a:ln>
        </p:spPr>
        <p:txBody>
          <a:bodyPr anchorCtr="0" anchor="t" bIns="91425" lIns="0" spcFirstLastPara="1" rIns="91425" wrap="square" tIns="0">
            <a:noAutofit/>
          </a:bodyPr>
          <a:lstStyle/>
          <a:p>
            <a:pPr indent="0" lvl="0" marL="0" rtl="0" algn="l">
              <a:lnSpc>
                <a:spcPct val="90000"/>
              </a:lnSpc>
              <a:spcBef>
                <a:spcPts val="0"/>
              </a:spcBef>
              <a:spcAft>
                <a:spcPts val="0"/>
              </a:spcAft>
              <a:buSzPts val="2100"/>
              <a:buNone/>
            </a:pPr>
            <a:r>
              <a:rPr lang="en"/>
              <a:t>Garbage Collection - Eligibility</a:t>
            </a:r>
            <a:endParaRPr/>
          </a:p>
        </p:txBody>
      </p:sp>
      <p:pic>
        <p:nvPicPr>
          <p:cNvPr id="188" name="Google Shape;188;p25"/>
          <p:cNvPicPr preferRelativeResize="0"/>
          <p:nvPr/>
        </p:nvPicPr>
        <p:blipFill>
          <a:blip r:embed="rId3">
            <a:alphaModFix/>
          </a:blip>
          <a:stretch>
            <a:fillRect/>
          </a:stretch>
        </p:blipFill>
        <p:spPr>
          <a:xfrm>
            <a:off x="264425" y="3038475"/>
            <a:ext cx="3242025" cy="1928000"/>
          </a:xfrm>
          <a:prstGeom prst="rect">
            <a:avLst/>
          </a:prstGeom>
          <a:noFill/>
          <a:ln>
            <a:noFill/>
          </a:ln>
        </p:spPr>
      </p:pic>
      <p:pic>
        <p:nvPicPr>
          <p:cNvPr id="189" name="Google Shape;189;p25"/>
          <p:cNvPicPr preferRelativeResize="0"/>
          <p:nvPr/>
        </p:nvPicPr>
        <p:blipFill>
          <a:blip r:embed="rId4">
            <a:alphaModFix/>
          </a:blip>
          <a:stretch>
            <a:fillRect/>
          </a:stretch>
        </p:blipFill>
        <p:spPr>
          <a:xfrm>
            <a:off x="2888074" y="752125"/>
            <a:ext cx="3169271" cy="2187325"/>
          </a:xfrm>
          <a:prstGeom prst="rect">
            <a:avLst/>
          </a:prstGeom>
          <a:noFill/>
          <a:ln>
            <a:noFill/>
          </a:ln>
        </p:spPr>
      </p:pic>
      <p:pic>
        <p:nvPicPr>
          <p:cNvPr id="190" name="Google Shape;190;p25"/>
          <p:cNvPicPr preferRelativeResize="0"/>
          <p:nvPr/>
        </p:nvPicPr>
        <p:blipFill>
          <a:blip r:embed="rId5">
            <a:alphaModFix/>
          </a:blip>
          <a:stretch>
            <a:fillRect/>
          </a:stretch>
        </p:blipFill>
        <p:spPr>
          <a:xfrm>
            <a:off x="6057350" y="2931288"/>
            <a:ext cx="2940450" cy="199313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26"/>
          <p:cNvSpPr txBox="1"/>
          <p:nvPr>
            <p:ph type="ctrTitle"/>
          </p:nvPr>
        </p:nvSpPr>
        <p:spPr>
          <a:xfrm>
            <a:off x="264425" y="208500"/>
            <a:ext cx="6858000" cy="357300"/>
          </a:xfrm>
          <a:prstGeom prst="rect">
            <a:avLst/>
          </a:prstGeom>
          <a:noFill/>
          <a:ln>
            <a:noFill/>
          </a:ln>
        </p:spPr>
        <p:txBody>
          <a:bodyPr anchorCtr="0" anchor="t" bIns="91425" lIns="0" spcFirstLastPara="1" rIns="91425" wrap="square" tIns="0">
            <a:noAutofit/>
          </a:bodyPr>
          <a:lstStyle/>
          <a:p>
            <a:pPr indent="0" lvl="0" marL="0" rtl="0" algn="l">
              <a:lnSpc>
                <a:spcPct val="90000"/>
              </a:lnSpc>
              <a:spcBef>
                <a:spcPts val="0"/>
              </a:spcBef>
              <a:spcAft>
                <a:spcPts val="0"/>
              </a:spcAft>
              <a:buSzPts val="2100"/>
              <a:buNone/>
            </a:pPr>
            <a:r>
              <a:rPr lang="en"/>
              <a:t>Garbage Collection - Phases</a:t>
            </a:r>
            <a:endParaRPr/>
          </a:p>
        </p:txBody>
      </p:sp>
      <p:pic>
        <p:nvPicPr>
          <p:cNvPr id="196" name="Google Shape;196;p26"/>
          <p:cNvPicPr preferRelativeResize="0"/>
          <p:nvPr/>
        </p:nvPicPr>
        <p:blipFill>
          <a:blip r:embed="rId3">
            <a:alphaModFix/>
          </a:blip>
          <a:stretch>
            <a:fillRect/>
          </a:stretch>
        </p:blipFill>
        <p:spPr>
          <a:xfrm>
            <a:off x="228600" y="1093700"/>
            <a:ext cx="4197406" cy="1940975"/>
          </a:xfrm>
          <a:prstGeom prst="rect">
            <a:avLst/>
          </a:prstGeom>
          <a:noFill/>
          <a:ln cap="flat" cmpd="sng" w="9525">
            <a:solidFill>
              <a:srgbClr val="44546A"/>
            </a:solidFill>
            <a:prstDash val="solid"/>
            <a:round/>
            <a:headEnd len="sm" w="sm" type="none"/>
            <a:tailEnd len="sm" w="sm" type="none"/>
          </a:ln>
        </p:spPr>
      </p:pic>
      <p:pic>
        <p:nvPicPr>
          <p:cNvPr id="197" name="Google Shape;197;p26"/>
          <p:cNvPicPr preferRelativeResize="0"/>
          <p:nvPr/>
        </p:nvPicPr>
        <p:blipFill>
          <a:blip r:embed="rId4">
            <a:alphaModFix/>
          </a:blip>
          <a:stretch>
            <a:fillRect/>
          </a:stretch>
        </p:blipFill>
        <p:spPr>
          <a:xfrm>
            <a:off x="2590800" y="3276600"/>
            <a:ext cx="3962400" cy="1710250"/>
          </a:xfrm>
          <a:prstGeom prst="rect">
            <a:avLst/>
          </a:prstGeom>
          <a:noFill/>
          <a:ln cap="flat" cmpd="sng" w="9525">
            <a:solidFill>
              <a:srgbClr val="44546A"/>
            </a:solidFill>
            <a:prstDash val="solid"/>
            <a:round/>
            <a:headEnd len="sm" w="sm" type="none"/>
            <a:tailEnd len="sm" w="sm" type="none"/>
          </a:ln>
        </p:spPr>
      </p:pic>
      <p:pic>
        <p:nvPicPr>
          <p:cNvPr id="198" name="Google Shape;198;p26"/>
          <p:cNvPicPr preferRelativeResize="0"/>
          <p:nvPr/>
        </p:nvPicPr>
        <p:blipFill>
          <a:blip r:embed="rId5">
            <a:alphaModFix/>
          </a:blip>
          <a:stretch>
            <a:fillRect/>
          </a:stretch>
        </p:blipFill>
        <p:spPr>
          <a:xfrm>
            <a:off x="4623500" y="1151800"/>
            <a:ext cx="4310949" cy="1824775"/>
          </a:xfrm>
          <a:prstGeom prst="rect">
            <a:avLst/>
          </a:prstGeom>
          <a:noFill/>
          <a:ln cap="flat" cmpd="sng" w="9525">
            <a:solidFill>
              <a:srgbClr val="44546A"/>
            </a:solidFill>
            <a:prstDash val="solid"/>
            <a:round/>
            <a:headEnd len="sm" w="sm" type="none"/>
            <a:tailEnd len="sm" w="sm" type="none"/>
          </a:ln>
        </p:spPr>
      </p:pic>
      <p:sp>
        <p:nvSpPr>
          <p:cNvPr id="199" name="Google Shape;199;p26"/>
          <p:cNvSpPr txBox="1"/>
          <p:nvPr/>
        </p:nvSpPr>
        <p:spPr>
          <a:xfrm>
            <a:off x="1636400" y="888000"/>
            <a:ext cx="819300" cy="25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700"/>
              <a:t>Marking Phase</a:t>
            </a:r>
            <a:endParaRPr b="1" sz="700"/>
          </a:p>
        </p:txBody>
      </p:sp>
      <p:sp>
        <p:nvSpPr>
          <p:cNvPr id="200" name="Google Shape;200;p26"/>
          <p:cNvSpPr txBox="1"/>
          <p:nvPr/>
        </p:nvSpPr>
        <p:spPr>
          <a:xfrm>
            <a:off x="4162350" y="3034675"/>
            <a:ext cx="819300" cy="25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700"/>
              <a:t>Sweep Phase</a:t>
            </a:r>
            <a:endParaRPr b="1" sz="700"/>
          </a:p>
        </p:txBody>
      </p:sp>
      <p:sp>
        <p:nvSpPr>
          <p:cNvPr id="201" name="Google Shape;201;p26"/>
          <p:cNvSpPr txBox="1"/>
          <p:nvPr/>
        </p:nvSpPr>
        <p:spPr>
          <a:xfrm>
            <a:off x="6631250" y="842300"/>
            <a:ext cx="1164000" cy="25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700"/>
              <a:t>Compaction</a:t>
            </a:r>
            <a:r>
              <a:rPr b="1" lang="en" sz="700"/>
              <a:t> Phase</a:t>
            </a:r>
            <a:endParaRPr b="1" sz="7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27"/>
          <p:cNvSpPr txBox="1"/>
          <p:nvPr>
            <p:ph type="ctrTitle"/>
          </p:nvPr>
        </p:nvSpPr>
        <p:spPr>
          <a:xfrm>
            <a:off x="264425" y="208500"/>
            <a:ext cx="6858000" cy="357300"/>
          </a:xfrm>
          <a:prstGeom prst="rect">
            <a:avLst/>
          </a:prstGeom>
          <a:noFill/>
          <a:ln>
            <a:noFill/>
          </a:ln>
        </p:spPr>
        <p:txBody>
          <a:bodyPr anchorCtr="0" anchor="t" bIns="91425" lIns="0" spcFirstLastPara="1" rIns="91425" wrap="square" tIns="0">
            <a:noAutofit/>
          </a:bodyPr>
          <a:lstStyle/>
          <a:p>
            <a:pPr indent="0" lvl="0" marL="0" rtl="0" algn="l">
              <a:lnSpc>
                <a:spcPct val="90000"/>
              </a:lnSpc>
              <a:spcBef>
                <a:spcPts val="0"/>
              </a:spcBef>
              <a:spcAft>
                <a:spcPts val="0"/>
              </a:spcAft>
              <a:buSzPts val="2100"/>
              <a:buNone/>
            </a:pPr>
            <a:r>
              <a:rPr lang="en"/>
              <a:t>Garbage Collector Types</a:t>
            </a:r>
            <a:endParaRPr/>
          </a:p>
        </p:txBody>
      </p:sp>
      <p:sp>
        <p:nvSpPr>
          <p:cNvPr id="207" name="Google Shape;207;p27"/>
          <p:cNvSpPr txBox="1"/>
          <p:nvPr/>
        </p:nvSpPr>
        <p:spPr>
          <a:xfrm>
            <a:off x="264425" y="1046925"/>
            <a:ext cx="8548200" cy="3913800"/>
          </a:xfrm>
          <a:prstGeom prst="rect">
            <a:avLst/>
          </a:prstGeom>
          <a:solidFill>
            <a:schemeClr val="lt1"/>
          </a:solidFill>
          <a:ln>
            <a:noFill/>
          </a:ln>
        </p:spPr>
        <p:txBody>
          <a:bodyPr anchorCtr="0" anchor="t" bIns="0" lIns="0" spcFirstLastPara="1" rIns="0" wrap="square" tIns="0">
            <a:noAutofit/>
          </a:bodyPr>
          <a:lstStyle/>
          <a:p>
            <a:pPr indent="0" lvl="0" marL="0" rtl="0" algn="just">
              <a:lnSpc>
                <a:spcPct val="150000"/>
              </a:lnSpc>
              <a:spcBef>
                <a:spcPts val="0"/>
              </a:spcBef>
              <a:spcAft>
                <a:spcPts val="0"/>
              </a:spcAft>
              <a:buNone/>
            </a:pPr>
            <a:r>
              <a:t/>
            </a:r>
            <a:endParaRPr sz="1200">
              <a:latin typeface="Century Gothic"/>
              <a:ea typeface="Century Gothic"/>
              <a:cs typeface="Century Gothic"/>
              <a:sym typeface="Century Gothic"/>
            </a:endParaRPr>
          </a:p>
          <a:p>
            <a:pPr indent="-304800" lvl="0" marL="457200" rtl="0" algn="just">
              <a:lnSpc>
                <a:spcPct val="150000"/>
              </a:lnSpc>
              <a:spcBef>
                <a:spcPts val="0"/>
              </a:spcBef>
              <a:spcAft>
                <a:spcPts val="0"/>
              </a:spcAft>
              <a:buSzPts val="1200"/>
              <a:buFont typeface="Century Gothic"/>
              <a:buChar char="●"/>
            </a:pPr>
            <a:r>
              <a:rPr lang="en" sz="1200">
                <a:latin typeface="Century Gothic"/>
                <a:ea typeface="Century Gothic"/>
                <a:cs typeface="Century Gothic"/>
                <a:sym typeface="Century Gothic"/>
              </a:rPr>
              <a:t>Serial GC : U</a:t>
            </a:r>
            <a:r>
              <a:rPr lang="en" sz="1200">
                <a:latin typeface="Century Gothic"/>
                <a:ea typeface="Century Gothic"/>
                <a:cs typeface="Century Gothic"/>
                <a:sym typeface="Century Gothic"/>
              </a:rPr>
              <a:t>ses the simple mark-sweep-compact approach for young and old generations garbage collection. Good for application with low memory footprint.</a:t>
            </a:r>
            <a:endParaRPr sz="1200">
              <a:latin typeface="Century Gothic"/>
              <a:ea typeface="Century Gothic"/>
              <a:cs typeface="Century Gothic"/>
              <a:sym typeface="Century Gothic"/>
            </a:endParaRPr>
          </a:p>
          <a:p>
            <a:pPr indent="-304800" lvl="0" marL="457200" rtl="0" algn="just">
              <a:lnSpc>
                <a:spcPct val="150000"/>
              </a:lnSpc>
              <a:spcBef>
                <a:spcPts val="0"/>
              </a:spcBef>
              <a:spcAft>
                <a:spcPts val="0"/>
              </a:spcAft>
              <a:buSzPts val="1200"/>
              <a:buFont typeface="Century Gothic"/>
              <a:buChar char="●"/>
            </a:pPr>
            <a:r>
              <a:rPr lang="en" sz="1200">
                <a:latin typeface="Century Gothic"/>
                <a:ea typeface="Century Gothic"/>
                <a:cs typeface="Century Gothic"/>
                <a:sym typeface="Century Gothic"/>
              </a:rPr>
              <a:t>Parallel GC : Same as serial GC, except it spawns N thread for young generation garbage collection. Parallel GC uses a single thread for Old Generation garbage collection.</a:t>
            </a:r>
            <a:endParaRPr sz="1200">
              <a:latin typeface="Century Gothic"/>
              <a:ea typeface="Century Gothic"/>
              <a:cs typeface="Century Gothic"/>
              <a:sym typeface="Century Gothic"/>
            </a:endParaRPr>
          </a:p>
          <a:p>
            <a:pPr indent="-304800" lvl="0" marL="457200" rtl="0" algn="just">
              <a:lnSpc>
                <a:spcPct val="150000"/>
              </a:lnSpc>
              <a:spcBef>
                <a:spcPts val="0"/>
              </a:spcBef>
              <a:spcAft>
                <a:spcPts val="0"/>
              </a:spcAft>
              <a:buSzPts val="1200"/>
              <a:buFont typeface="Century Gothic"/>
              <a:buChar char="●"/>
            </a:pPr>
            <a:r>
              <a:rPr lang="en" sz="1200">
                <a:latin typeface="Century Gothic"/>
                <a:ea typeface="Century Gothic"/>
                <a:cs typeface="Century Gothic"/>
                <a:sym typeface="Century Gothic"/>
              </a:rPr>
              <a:t>Parallel Old GC: This is same as Parallel GC except that it uses multiple threads for both Young Generation and Old Generation garbage collection.</a:t>
            </a:r>
            <a:endParaRPr sz="1200">
              <a:latin typeface="Century Gothic"/>
              <a:ea typeface="Century Gothic"/>
              <a:cs typeface="Century Gothic"/>
              <a:sym typeface="Century Gothic"/>
            </a:endParaRPr>
          </a:p>
          <a:p>
            <a:pPr indent="-304800" lvl="0" marL="457200" rtl="0" algn="just">
              <a:lnSpc>
                <a:spcPct val="150000"/>
              </a:lnSpc>
              <a:spcBef>
                <a:spcPts val="0"/>
              </a:spcBef>
              <a:spcAft>
                <a:spcPts val="0"/>
              </a:spcAft>
              <a:buSzPts val="1200"/>
              <a:buFont typeface="Century Gothic"/>
              <a:buChar char="●"/>
            </a:pPr>
            <a:r>
              <a:rPr lang="en" sz="1200">
                <a:latin typeface="Century Gothic"/>
                <a:ea typeface="Century Gothic"/>
                <a:cs typeface="Century Gothic"/>
                <a:sym typeface="Century Gothic"/>
              </a:rPr>
              <a:t>Concurrent Mark Sweep (CMS) Collector: CMS collector tries to minimize the pauses due to garbage collection by doing most of the garbage collection work concurrently with the application threads.CMS collector on the young generation uses the same algorithm as that of the parallel collector.</a:t>
            </a:r>
            <a:endParaRPr sz="1200">
              <a:latin typeface="Century Gothic"/>
              <a:ea typeface="Century Gothic"/>
              <a:cs typeface="Century Gothic"/>
              <a:sym typeface="Century Gothic"/>
            </a:endParaRPr>
          </a:p>
          <a:p>
            <a:pPr indent="-304800" lvl="0" marL="457200" rtl="0" algn="just">
              <a:lnSpc>
                <a:spcPct val="150000"/>
              </a:lnSpc>
              <a:spcBef>
                <a:spcPts val="0"/>
              </a:spcBef>
              <a:spcAft>
                <a:spcPts val="0"/>
              </a:spcAft>
              <a:buSzPts val="1200"/>
              <a:buFont typeface="Century Gothic"/>
              <a:buChar char="●"/>
            </a:pPr>
            <a:r>
              <a:rPr lang="en" sz="1200">
                <a:latin typeface="Century Gothic"/>
                <a:ea typeface="Century Gothic"/>
                <a:cs typeface="Century Gothic"/>
                <a:sym typeface="Century Gothic"/>
              </a:rPr>
              <a:t>G1 Garbage Collector: No concept of young and old generation in this collector. It divides the heap space into multiple equal-sized heap regions. When a garbage collection is invoked, it first collects the region with lesser live data</a:t>
            </a:r>
            <a:endParaRPr sz="1200">
              <a:latin typeface="Century Gothic"/>
              <a:ea typeface="Century Gothic"/>
              <a:cs typeface="Century Gothic"/>
              <a:sym typeface="Century Gothic"/>
            </a:endParaRPr>
          </a:p>
          <a:p>
            <a:pPr indent="-304800" lvl="0" marL="457200" rtl="0" algn="just">
              <a:lnSpc>
                <a:spcPct val="150000"/>
              </a:lnSpc>
              <a:spcBef>
                <a:spcPts val="0"/>
              </a:spcBef>
              <a:spcAft>
                <a:spcPts val="0"/>
              </a:spcAft>
              <a:buSzPts val="1200"/>
              <a:buFont typeface="Century Gothic"/>
              <a:buChar char="●"/>
            </a:pPr>
            <a:r>
              <a:rPr lang="en" sz="1200">
                <a:latin typeface="Century Gothic"/>
                <a:ea typeface="Century Gothic"/>
                <a:cs typeface="Century Gothic"/>
                <a:sym typeface="Century Gothic"/>
              </a:rPr>
              <a:t>ZGC and Shenandoah</a:t>
            </a:r>
            <a:endParaRPr sz="1200">
              <a:latin typeface="Century Gothic"/>
              <a:ea typeface="Century Gothic"/>
              <a:cs typeface="Century Gothic"/>
              <a:sym typeface="Century Gothic"/>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28"/>
          <p:cNvSpPr txBox="1"/>
          <p:nvPr>
            <p:ph type="ctrTitle"/>
          </p:nvPr>
        </p:nvSpPr>
        <p:spPr>
          <a:xfrm>
            <a:off x="264425" y="208500"/>
            <a:ext cx="6858000" cy="357300"/>
          </a:xfrm>
          <a:prstGeom prst="rect">
            <a:avLst/>
          </a:prstGeom>
          <a:noFill/>
          <a:ln>
            <a:noFill/>
          </a:ln>
        </p:spPr>
        <p:txBody>
          <a:bodyPr anchorCtr="0" anchor="t" bIns="91425" lIns="0" spcFirstLastPara="1" rIns="91425" wrap="square" tIns="0">
            <a:noAutofit/>
          </a:bodyPr>
          <a:lstStyle/>
          <a:p>
            <a:pPr indent="0" lvl="0" marL="0" rtl="0" algn="l">
              <a:lnSpc>
                <a:spcPct val="90000"/>
              </a:lnSpc>
              <a:spcBef>
                <a:spcPts val="0"/>
              </a:spcBef>
              <a:spcAft>
                <a:spcPts val="0"/>
              </a:spcAft>
              <a:buSzPts val="2100"/>
              <a:buNone/>
            </a:pPr>
            <a:r>
              <a:rPr lang="en"/>
              <a:t>Garbage Collection Types</a:t>
            </a:r>
            <a:endParaRPr/>
          </a:p>
        </p:txBody>
      </p:sp>
      <p:sp>
        <p:nvSpPr>
          <p:cNvPr id="213" name="Google Shape;213;p28"/>
          <p:cNvSpPr txBox="1"/>
          <p:nvPr/>
        </p:nvSpPr>
        <p:spPr>
          <a:xfrm>
            <a:off x="264425" y="909775"/>
            <a:ext cx="8548200" cy="3913800"/>
          </a:xfrm>
          <a:prstGeom prst="rect">
            <a:avLst/>
          </a:prstGeom>
          <a:solidFill>
            <a:schemeClr val="lt1"/>
          </a:solidFill>
          <a:ln>
            <a:noFill/>
          </a:ln>
        </p:spPr>
        <p:txBody>
          <a:bodyPr anchorCtr="0" anchor="t" bIns="0" lIns="0" spcFirstLastPara="1" rIns="0" wrap="square" tIns="0">
            <a:noAutofit/>
          </a:bodyPr>
          <a:lstStyle/>
          <a:p>
            <a:pPr indent="0" lvl="0" marL="0" rtl="0" algn="just">
              <a:lnSpc>
                <a:spcPct val="150000"/>
              </a:lnSpc>
              <a:spcBef>
                <a:spcPts val="0"/>
              </a:spcBef>
              <a:spcAft>
                <a:spcPts val="0"/>
              </a:spcAft>
              <a:buNone/>
            </a:pPr>
            <a:r>
              <a:t/>
            </a:r>
            <a:endParaRPr sz="1200">
              <a:latin typeface="Century Gothic"/>
              <a:ea typeface="Century Gothic"/>
              <a:cs typeface="Century Gothic"/>
              <a:sym typeface="Century Gothic"/>
            </a:endParaRPr>
          </a:p>
          <a:p>
            <a:pPr indent="-304800" lvl="0" marL="457200" rtl="0" algn="just">
              <a:lnSpc>
                <a:spcPct val="150000"/>
              </a:lnSpc>
              <a:spcBef>
                <a:spcPts val="0"/>
              </a:spcBef>
              <a:spcAft>
                <a:spcPts val="0"/>
              </a:spcAft>
              <a:buSzPts val="1200"/>
              <a:buFont typeface="Century Gothic"/>
              <a:buChar char="●"/>
            </a:pPr>
            <a:r>
              <a:rPr lang="en" sz="1200">
                <a:latin typeface="Century Gothic"/>
                <a:ea typeface="Century Gothic"/>
                <a:cs typeface="Century Gothic"/>
                <a:sym typeface="Century Gothic"/>
              </a:rPr>
              <a:t>Serial GC : Uses the simple mark-sweep-compact approach for young and old generations garbage collection. Good for application with low memory footprint.</a:t>
            </a:r>
            <a:endParaRPr sz="1200">
              <a:latin typeface="Century Gothic"/>
              <a:ea typeface="Century Gothic"/>
              <a:cs typeface="Century Gothic"/>
              <a:sym typeface="Century Gothic"/>
            </a:endParaRPr>
          </a:p>
          <a:p>
            <a:pPr indent="-304800" lvl="0" marL="457200" rtl="0" algn="just">
              <a:lnSpc>
                <a:spcPct val="150000"/>
              </a:lnSpc>
              <a:spcBef>
                <a:spcPts val="0"/>
              </a:spcBef>
              <a:spcAft>
                <a:spcPts val="0"/>
              </a:spcAft>
              <a:buSzPts val="1200"/>
              <a:buFont typeface="Century Gothic"/>
              <a:buChar char="●"/>
            </a:pPr>
            <a:r>
              <a:rPr lang="en" sz="1200">
                <a:latin typeface="Century Gothic"/>
                <a:ea typeface="Century Gothic"/>
                <a:cs typeface="Century Gothic"/>
                <a:sym typeface="Century Gothic"/>
              </a:rPr>
              <a:t>Parallel GC : Same as serial GC, except it spawns N thread for young generation garbage collection. Parallel GC uses a single thread for Old Generation garbage collection.</a:t>
            </a:r>
            <a:endParaRPr sz="1200">
              <a:latin typeface="Century Gothic"/>
              <a:ea typeface="Century Gothic"/>
              <a:cs typeface="Century Gothic"/>
              <a:sym typeface="Century Gothic"/>
            </a:endParaRPr>
          </a:p>
          <a:p>
            <a:pPr indent="-304800" lvl="0" marL="457200" rtl="0" algn="just">
              <a:lnSpc>
                <a:spcPct val="150000"/>
              </a:lnSpc>
              <a:spcBef>
                <a:spcPts val="0"/>
              </a:spcBef>
              <a:spcAft>
                <a:spcPts val="0"/>
              </a:spcAft>
              <a:buSzPts val="1200"/>
              <a:buFont typeface="Century Gothic"/>
              <a:buChar char="●"/>
            </a:pPr>
            <a:r>
              <a:rPr lang="en" sz="1200">
                <a:latin typeface="Century Gothic"/>
                <a:ea typeface="Century Gothic"/>
                <a:cs typeface="Century Gothic"/>
                <a:sym typeface="Century Gothic"/>
              </a:rPr>
              <a:t>Parallel Old GC: This is same as Parallel GC except that it uses multiple threads for both Young Generation and Old Generation garbage collection.</a:t>
            </a:r>
            <a:endParaRPr sz="1200">
              <a:latin typeface="Century Gothic"/>
              <a:ea typeface="Century Gothic"/>
              <a:cs typeface="Century Gothic"/>
              <a:sym typeface="Century Gothic"/>
            </a:endParaRPr>
          </a:p>
          <a:p>
            <a:pPr indent="-304800" lvl="0" marL="457200" rtl="0" algn="just">
              <a:lnSpc>
                <a:spcPct val="150000"/>
              </a:lnSpc>
              <a:spcBef>
                <a:spcPts val="0"/>
              </a:spcBef>
              <a:spcAft>
                <a:spcPts val="0"/>
              </a:spcAft>
              <a:buSzPts val="1200"/>
              <a:buFont typeface="Century Gothic"/>
              <a:buChar char="●"/>
            </a:pPr>
            <a:r>
              <a:rPr lang="en" sz="1200">
                <a:latin typeface="Century Gothic"/>
                <a:ea typeface="Century Gothic"/>
                <a:cs typeface="Century Gothic"/>
                <a:sym typeface="Century Gothic"/>
              </a:rPr>
              <a:t>Concurrent Mark Sweep (CMS) Collector: CMS collector tries to minimize the pauses due to garbage collection by doing most of the garbage collection work concurrently with the application threads.CMS collector on the young generation uses the same algorithm as that of the parallel collector.</a:t>
            </a:r>
            <a:endParaRPr sz="1200">
              <a:latin typeface="Century Gothic"/>
              <a:ea typeface="Century Gothic"/>
              <a:cs typeface="Century Gothic"/>
              <a:sym typeface="Century Gothic"/>
            </a:endParaRPr>
          </a:p>
          <a:p>
            <a:pPr indent="-304800" lvl="0" marL="457200" rtl="0" algn="just">
              <a:lnSpc>
                <a:spcPct val="150000"/>
              </a:lnSpc>
              <a:spcBef>
                <a:spcPts val="0"/>
              </a:spcBef>
              <a:spcAft>
                <a:spcPts val="0"/>
              </a:spcAft>
              <a:buSzPts val="1200"/>
              <a:buFont typeface="Century Gothic"/>
              <a:buChar char="●"/>
            </a:pPr>
            <a:r>
              <a:rPr lang="en" sz="1200">
                <a:latin typeface="Century Gothic"/>
                <a:ea typeface="Century Gothic"/>
                <a:cs typeface="Century Gothic"/>
                <a:sym typeface="Century Gothic"/>
              </a:rPr>
              <a:t>G1 Garbage Collector: No concept of young and old generation in this collector. It divides the heap space into multiple equal-sized heap regions. When a garbage collection is invoked, it first collects the region with lesser live data</a:t>
            </a:r>
            <a:endParaRPr sz="1200">
              <a:latin typeface="Century Gothic"/>
              <a:ea typeface="Century Gothic"/>
              <a:cs typeface="Century Gothic"/>
              <a:sym typeface="Century Gothic"/>
            </a:endParaRPr>
          </a:p>
          <a:p>
            <a:pPr indent="-304800" lvl="0" marL="457200" rtl="0" algn="just">
              <a:lnSpc>
                <a:spcPct val="150000"/>
              </a:lnSpc>
              <a:spcBef>
                <a:spcPts val="0"/>
              </a:spcBef>
              <a:spcAft>
                <a:spcPts val="0"/>
              </a:spcAft>
              <a:buSzPts val="1200"/>
              <a:buFont typeface="Century Gothic"/>
              <a:buChar char="●"/>
            </a:pPr>
            <a:r>
              <a:rPr lang="en" sz="1200">
                <a:latin typeface="Century Gothic"/>
                <a:ea typeface="Century Gothic"/>
                <a:cs typeface="Century Gothic"/>
                <a:sym typeface="Century Gothic"/>
              </a:rPr>
              <a:t>ZGC ….</a:t>
            </a:r>
            <a:endParaRPr sz="1200">
              <a:latin typeface="Century Gothic"/>
              <a:ea typeface="Century Gothic"/>
              <a:cs typeface="Century Gothic"/>
              <a:sym typeface="Century Gothic"/>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29"/>
          <p:cNvSpPr txBox="1"/>
          <p:nvPr/>
        </p:nvSpPr>
        <p:spPr>
          <a:xfrm>
            <a:off x="264425" y="909775"/>
            <a:ext cx="8548200" cy="3913800"/>
          </a:xfrm>
          <a:prstGeom prst="rect">
            <a:avLst/>
          </a:prstGeom>
          <a:solidFill>
            <a:schemeClr val="lt1"/>
          </a:solidFill>
          <a:ln>
            <a:noFill/>
          </a:ln>
        </p:spPr>
        <p:txBody>
          <a:bodyPr anchorCtr="0" anchor="t" bIns="0" lIns="0" spcFirstLastPara="1" rIns="0" wrap="square" tIns="0">
            <a:noAutofit/>
          </a:bodyPr>
          <a:lstStyle/>
          <a:p>
            <a:pPr indent="0" lvl="0" marL="457200" rtl="0" algn="just">
              <a:lnSpc>
                <a:spcPct val="150000"/>
              </a:lnSpc>
              <a:spcBef>
                <a:spcPts val="0"/>
              </a:spcBef>
              <a:spcAft>
                <a:spcPts val="0"/>
              </a:spcAft>
              <a:buNone/>
            </a:pPr>
            <a:r>
              <a:t/>
            </a:r>
            <a:endParaRPr sz="1100">
              <a:solidFill>
                <a:schemeClr val="dk1"/>
              </a:solidFill>
              <a:latin typeface="Century Gothic"/>
              <a:ea typeface="Century Gothic"/>
              <a:cs typeface="Century Gothic"/>
              <a:sym typeface="Century Gothic"/>
            </a:endParaRPr>
          </a:p>
          <a:p>
            <a:pPr indent="-298450" lvl="0" marL="457200" rtl="0" algn="just">
              <a:lnSpc>
                <a:spcPct val="150000"/>
              </a:lnSpc>
              <a:spcBef>
                <a:spcPts val="0"/>
              </a:spcBef>
              <a:spcAft>
                <a:spcPts val="0"/>
              </a:spcAft>
              <a:buSzPts val="1100"/>
              <a:buFont typeface="Century Gothic"/>
              <a:buChar char="●"/>
            </a:pPr>
            <a:r>
              <a:rPr lang="en" sz="1100">
                <a:solidFill>
                  <a:schemeClr val="dk1"/>
                </a:solidFill>
                <a:latin typeface="Century Gothic"/>
                <a:ea typeface="Century Gothic"/>
                <a:cs typeface="Century Gothic"/>
                <a:sym typeface="Century Gothic"/>
              </a:rPr>
              <a:t>In the context of Java memory management, the String Pool is stored in the Non-Heap Memory area, specifically in the Metaspace</a:t>
            </a:r>
            <a:endParaRPr sz="1100">
              <a:solidFill>
                <a:schemeClr val="dk1"/>
              </a:solidFill>
              <a:latin typeface="Century Gothic"/>
              <a:ea typeface="Century Gothic"/>
              <a:cs typeface="Century Gothic"/>
              <a:sym typeface="Century Gothic"/>
            </a:endParaRPr>
          </a:p>
          <a:p>
            <a:pPr indent="-298450" lvl="0" marL="457200" rtl="0" algn="just">
              <a:lnSpc>
                <a:spcPct val="150000"/>
              </a:lnSpc>
              <a:spcBef>
                <a:spcPts val="0"/>
              </a:spcBef>
              <a:spcAft>
                <a:spcPts val="0"/>
              </a:spcAft>
              <a:buSzPts val="1100"/>
              <a:buFont typeface="Century Gothic"/>
              <a:buChar char="●"/>
            </a:pPr>
            <a:r>
              <a:rPr lang="en" sz="1100">
                <a:solidFill>
                  <a:schemeClr val="dk1"/>
                </a:solidFill>
                <a:latin typeface="Century Gothic"/>
                <a:ea typeface="Century Gothic"/>
                <a:cs typeface="Century Gothic"/>
                <a:sym typeface="Century Gothic"/>
              </a:rPr>
              <a:t>The String Pool is a special area where Java stores string literals (i.e., string constants) to optimize memory usage</a:t>
            </a:r>
            <a:endParaRPr sz="1100">
              <a:solidFill>
                <a:schemeClr val="dk1"/>
              </a:solidFill>
              <a:latin typeface="Century Gothic"/>
              <a:ea typeface="Century Gothic"/>
              <a:cs typeface="Century Gothic"/>
              <a:sym typeface="Century Gothic"/>
            </a:endParaRPr>
          </a:p>
          <a:p>
            <a:pPr indent="-298450" lvl="0" marL="457200" marR="0" rtl="0" algn="just">
              <a:lnSpc>
                <a:spcPct val="150000"/>
              </a:lnSpc>
              <a:spcBef>
                <a:spcPts val="0"/>
              </a:spcBef>
              <a:spcAft>
                <a:spcPts val="0"/>
              </a:spcAft>
              <a:buSzPts val="1100"/>
              <a:buFont typeface="Century Gothic"/>
              <a:buChar char="●"/>
            </a:pPr>
            <a:r>
              <a:rPr lang="en" sz="1100">
                <a:solidFill>
                  <a:schemeClr val="dk1"/>
                </a:solidFill>
                <a:latin typeface="Century Gothic"/>
                <a:ea typeface="Century Gothic"/>
                <a:cs typeface="Century Gothic"/>
                <a:sym typeface="Century Gothic"/>
              </a:rPr>
              <a:t>Strings are immutable in Java, which means once a string is created, it cannot be changed. </a:t>
            </a:r>
            <a:endParaRPr sz="1100">
              <a:solidFill>
                <a:schemeClr val="dk1"/>
              </a:solidFill>
              <a:latin typeface="Century Gothic"/>
              <a:ea typeface="Century Gothic"/>
              <a:cs typeface="Century Gothic"/>
              <a:sym typeface="Century Gothic"/>
            </a:endParaRPr>
          </a:p>
          <a:p>
            <a:pPr indent="-298450" lvl="0" marL="457200" marR="0" rtl="0" algn="just">
              <a:lnSpc>
                <a:spcPct val="150000"/>
              </a:lnSpc>
              <a:spcBef>
                <a:spcPts val="0"/>
              </a:spcBef>
              <a:spcAft>
                <a:spcPts val="0"/>
              </a:spcAft>
              <a:buClr>
                <a:schemeClr val="dk1"/>
              </a:buClr>
              <a:buSzPts val="1100"/>
              <a:buFont typeface="Century Gothic"/>
              <a:buChar char="●"/>
            </a:pPr>
            <a:r>
              <a:rPr lang="en" sz="1100">
                <a:solidFill>
                  <a:schemeClr val="dk1"/>
                </a:solidFill>
                <a:latin typeface="Century Gothic"/>
                <a:ea typeface="Century Gothic"/>
                <a:cs typeface="Century Gothic"/>
                <a:sym typeface="Century Gothic"/>
              </a:rPr>
              <a:t>To improve efficiency and reduce memory usage, Java ensures that identical string literals are stored only once, making the string pool a very important part of the JVM memory structure.</a:t>
            </a:r>
            <a:endParaRPr sz="1100">
              <a:solidFill>
                <a:schemeClr val="dk1"/>
              </a:solidFill>
              <a:latin typeface="Century Gothic"/>
              <a:ea typeface="Century Gothic"/>
              <a:cs typeface="Century Gothic"/>
              <a:sym typeface="Century Gothic"/>
            </a:endParaRPr>
          </a:p>
          <a:p>
            <a:pPr indent="-298450" lvl="0" marL="457200" marR="0" rtl="0" algn="just">
              <a:lnSpc>
                <a:spcPct val="150000"/>
              </a:lnSpc>
              <a:spcBef>
                <a:spcPts val="0"/>
              </a:spcBef>
              <a:spcAft>
                <a:spcPts val="0"/>
              </a:spcAft>
              <a:buClr>
                <a:schemeClr val="dk1"/>
              </a:buClr>
              <a:buSzPts val="1100"/>
              <a:buFont typeface="Century Gothic"/>
              <a:buChar char="●"/>
            </a:pPr>
            <a:r>
              <a:rPr lang="en" sz="1100">
                <a:solidFill>
                  <a:schemeClr val="dk1"/>
                </a:solidFill>
                <a:latin typeface="Century Gothic"/>
                <a:ea typeface="Century Gothic"/>
                <a:cs typeface="Century Gothic"/>
                <a:sym typeface="Century Gothic"/>
              </a:rPr>
              <a:t>String Pool Working</a:t>
            </a:r>
            <a:endParaRPr sz="1100">
              <a:solidFill>
                <a:schemeClr val="dk1"/>
              </a:solidFill>
              <a:latin typeface="Century Gothic"/>
              <a:ea typeface="Century Gothic"/>
              <a:cs typeface="Century Gothic"/>
              <a:sym typeface="Century Gothic"/>
            </a:endParaRPr>
          </a:p>
          <a:p>
            <a:pPr indent="-298450" lvl="1" marL="914400" marR="0" rtl="0" algn="just">
              <a:lnSpc>
                <a:spcPct val="150000"/>
              </a:lnSpc>
              <a:spcBef>
                <a:spcPts val="0"/>
              </a:spcBef>
              <a:spcAft>
                <a:spcPts val="0"/>
              </a:spcAft>
              <a:buClr>
                <a:schemeClr val="dk1"/>
              </a:buClr>
              <a:buSzPts val="1100"/>
              <a:buFont typeface="Century Gothic"/>
              <a:buChar char="○"/>
            </a:pPr>
            <a:r>
              <a:rPr lang="en" sz="1100">
                <a:solidFill>
                  <a:schemeClr val="dk1"/>
                </a:solidFill>
                <a:latin typeface="Century Gothic"/>
                <a:ea typeface="Century Gothic"/>
                <a:cs typeface="Century Gothic"/>
                <a:sym typeface="Century Gothic"/>
              </a:rPr>
              <a:t>String Interning:When you create a string using a string literal like "Hello", Java checks if that string already exists in the String Pool. If the string is already in the pool, Java reuses the reference to that string.If the string is not present in the pool, Java adds it to the pool and then uses that reference</a:t>
            </a:r>
            <a:endParaRPr sz="1100">
              <a:solidFill>
                <a:schemeClr val="dk1"/>
              </a:solidFill>
            </a:endParaRPr>
          </a:p>
          <a:p>
            <a:pPr indent="-298450" lvl="1" marL="914400" marR="0" rtl="0" algn="just">
              <a:lnSpc>
                <a:spcPct val="150000"/>
              </a:lnSpc>
              <a:spcBef>
                <a:spcPts val="0"/>
              </a:spcBef>
              <a:spcAft>
                <a:spcPts val="0"/>
              </a:spcAft>
              <a:buClr>
                <a:schemeClr val="dk1"/>
              </a:buClr>
              <a:buSzPts val="1100"/>
              <a:buFont typeface="Century Gothic"/>
              <a:buChar char="○"/>
            </a:pPr>
            <a:r>
              <a:rPr lang="en" sz="1100">
                <a:solidFill>
                  <a:schemeClr val="dk1"/>
                </a:solidFill>
                <a:latin typeface="Century Gothic"/>
                <a:ea typeface="Century Gothic"/>
                <a:cs typeface="Century Gothic"/>
                <a:sym typeface="Century Gothic"/>
              </a:rPr>
              <a:t>Memory Optimization: This mechanism helps in memory optimization since duplicate string objects are avoided.</a:t>
            </a:r>
            <a:endParaRPr sz="1100">
              <a:solidFill>
                <a:schemeClr val="dk1"/>
              </a:solidFill>
              <a:latin typeface="Century Gothic"/>
              <a:ea typeface="Century Gothic"/>
              <a:cs typeface="Century Gothic"/>
              <a:sym typeface="Century Gothic"/>
            </a:endParaRPr>
          </a:p>
          <a:p>
            <a:pPr indent="-298450" lvl="0" marL="457200" marR="0" rtl="0" algn="just">
              <a:lnSpc>
                <a:spcPct val="150000"/>
              </a:lnSpc>
              <a:spcBef>
                <a:spcPts val="0"/>
              </a:spcBef>
              <a:spcAft>
                <a:spcPts val="0"/>
              </a:spcAft>
              <a:buClr>
                <a:schemeClr val="dk1"/>
              </a:buClr>
              <a:buSzPts val="1100"/>
              <a:buFont typeface="Century Gothic"/>
              <a:buChar char="●"/>
            </a:pPr>
            <a:r>
              <a:rPr lang="en" sz="1100">
                <a:solidFill>
                  <a:schemeClr val="dk1"/>
                </a:solidFill>
                <a:latin typeface="Century Gothic"/>
                <a:ea typeface="Century Gothic"/>
                <a:cs typeface="Century Gothic"/>
                <a:sym typeface="Century Gothic"/>
              </a:rPr>
              <a:t>Manual Interning: You can also manually add strings to the pool by using the intern() method. This method ensures that a string is added to the pool and returns a reference to the string in the pool.</a:t>
            </a:r>
            <a:endParaRPr sz="1100">
              <a:solidFill>
                <a:schemeClr val="dk1"/>
              </a:solidFill>
            </a:endParaRPr>
          </a:p>
        </p:txBody>
      </p:sp>
      <p:sp>
        <p:nvSpPr>
          <p:cNvPr id="219" name="Google Shape;219;p29"/>
          <p:cNvSpPr txBox="1"/>
          <p:nvPr>
            <p:ph type="ctrTitle"/>
          </p:nvPr>
        </p:nvSpPr>
        <p:spPr>
          <a:xfrm>
            <a:off x="264425" y="208500"/>
            <a:ext cx="6858000" cy="357300"/>
          </a:xfrm>
          <a:prstGeom prst="rect">
            <a:avLst/>
          </a:prstGeom>
          <a:noFill/>
          <a:ln>
            <a:noFill/>
          </a:ln>
        </p:spPr>
        <p:txBody>
          <a:bodyPr anchorCtr="0" anchor="t" bIns="91425" lIns="0" spcFirstLastPara="1" rIns="91425" wrap="square" tIns="0">
            <a:noAutofit/>
          </a:bodyPr>
          <a:lstStyle/>
          <a:p>
            <a:pPr indent="0" lvl="0" marL="0" rtl="0" algn="l">
              <a:lnSpc>
                <a:spcPct val="90000"/>
              </a:lnSpc>
              <a:spcBef>
                <a:spcPts val="0"/>
              </a:spcBef>
              <a:spcAft>
                <a:spcPts val="0"/>
              </a:spcAft>
              <a:buSzPts val="2100"/>
              <a:buNone/>
            </a:pPr>
            <a:r>
              <a:rPr lang="en"/>
              <a:t>String Pools</a:t>
            </a:r>
            <a:endParaRPr/>
          </a:p>
        </p:txBody>
      </p:sp>
      <p:sp>
        <p:nvSpPr>
          <p:cNvPr id="220" name="Google Shape;220;p29"/>
          <p:cNvSpPr txBox="1"/>
          <p:nvPr/>
        </p:nvSpPr>
        <p:spPr>
          <a:xfrm>
            <a:off x="733425" y="4375075"/>
            <a:ext cx="7987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sz="700"/>
              <a:t>String str1 = new String("Hello");</a:t>
            </a:r>
            <a:endParaRPr sz="700"/>
          </a:p>
          <a:p>
            <a:pPr indent="0" lvl="0" marL="0" rtl="0" algn="l">
              <a:spcBef>
                <a:spcPts val="0"/>
              </a:spcBef>
              <a:spcAft>
                <a:spcPts val="0"/>
              </a:spcAft>
              <a:buNone/>
            </a:pPr>
            <a:r>
              <a:rPr lang="en" sz="700"/>
              <a:t>String str2 = str1.intern(); // str2 will refer to the string "Hello" from the pool</a:t>
            </a:r>
            <a:endParaRPr sz="7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sp>
        <p:nvSpPr>
          <p:cNvPr id="64" name="Google Shape;64;p12"/>
          <p:cNvSpPr txBox="1"/>
          <p:nvPr/>
        </p:nvSpPr>
        <p:spPr>
          <a:xfrm>
            <a:off x="557775" y="2257500"/>
            <a:ext cx="2366400" cy="6285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4000"/>
              <a:buFont typeface="Arial"/>
              <a:buNone/>
            </a:pPr>
            <a:r>
              <a:rPr b="1" i="0" lang="en" sz="4000" u="none" cap="none" strike="noStrike">
                <a:solidFill>
                  <a:srgbClr val="231F20"/>
                </a:solidFill>
                <a:latin typeface="Century Gothic"/>
                <a:ea typeface="Century Gothic"/>
                <a:cs typeface="Century Gothic"/>
                <a:sym typeface="Century Gothic"/>
              </a:rPr>
              <a:t>Agenda</a:t>
            </a:r>
            <a:endParaRPr b="1" i="0" sz="4000" u="none" cap="none" strike="noStrike">
              <a:solidFill>
                <a:srgbClr val="000000"/>
              </a:solidFill>
              <a:latin typeface="Century Gothic"/>
              <a:ea typeface="Century Gothic"/>
              <a:cs typeface="Century Gothic"/>
              <a:sym typeface="Century Gothic"/>
            </a:endParaRPr>
          </a:p>
        </p:txBody>
      </p:sp>
      <p:sp>
        <p:nvSpPr>
          <p:cNvPr id="65" name="Google Shape;65;p12"/>
          <p:cNvSpPr txBox="1"/>
          <p:nvPr/>
        </p:nvSpPr>
        <p:spPr>
          <a:xfrm>
            <a:off x="3880250" y="856200"/>
            <a:ext cx="4000500" cy="3232500"/>
          </a:xfrm>
          <a:prstGeom prst="rect">
            <a:avLst/>
          </a:prstGeom>
          <a:noFill/>
          <a:ln>
            <a:noFill/>
          </a:ln>
        </p:spPr>
        <p:txBody>
          <a:bodyPr anchorCtr="0" anchor="t" bIns="91425" lIns="0" spcFirstLastPara="1" rIns="91425" wrap="square" tIns="0">
            <a:spAutoFit/>
          </a:bodyPr>
          <a:lstStyle/>
          <a:p>
            <a:pPr indent="-304800" lvl="0" marL="457200" marR="0" rtl="0" algn="l">
              <a:lnSpc>
                <a:spcPct val="200000"/>
              </a:lnSpc>
              <a:spcBef>
                <a:spcPts val="0"/>
              </a:spcBef>
              <a:spcAft>
                <a:spcPts val="0"/>
              </a:spcAft>
              <a:buClr>
                <a:srgbClr val="000000"/>
              </a:buClr>
              <a:buSzPts val="1200"/>
              <a:buFont typeface="Century Gothic"/>
              <a:buAutoNum type="arabicPeriod"/>
            </a:pPr>
            <a:r>
              <a:rPr lang="en" sz="1200">
                <a:latin typeface="Century Gothic"/>
                <a:ea typeface="Century Gothic"/>
                <a:cs typeface="Century Gothic"/>
                <a:sym typeface="Century Gothic"/>
              </a:rPr>
              <a:t>Introduction to Java Memory Management</a:t>
            </a:r>
            <a:endParaRPr sz="1200">
              <a:latin typeface="Century Gothic"/>
              <a:ea typeface="Century Gothic"/>
              <a:cs typeface="Century Gothic"/>
              <a:sym typeface="Century Gothic"/>
            </a:endParaRPr>
          </a:p>
          <a:p>
            <a:pPr indent="-304800" lvl="0" marL="457200" marR="0" rtl="0" algn="l">
              <a:lnSpc>
                <a:spcPct val="200000"/>
              </a:lnSpc>
              <a:spcBef>
                <a:spcPts val="0"/>
              </a:spcBef>
              <a:spcAft>
                <a:spcPts val="0"/>
              </a:spcAft>
              <a:buSzPts val="1200"/>
              <a:buFont typeface="Century Gothic"/>
              <a:buAutoNum type="arabicPeriod"/>
            </a:pPr>
            <a:r>
              <a:rPr lang="en" sz="1200">
                <a:latin typeface="Century Gothic"/>
                <a:ea typeface="Century Gothic"/>
                <a:cs typeface="Century Gothic"/>
                <a:sym typeface="Century Gothic"/>
              </a:rPr>
              <a:t>Java Memory Model Overview</a:t>
            </a:r>
            <a:endParaRPr sz="1200">
              <a:latin typeface="Century Gothic"/>
              <a:ea typeface="Century Gothic"/>
              <a:cs typeface="Century Gothic"/>
              <a:sym typeface="Century Gothic"/>
            </a:endParaRPr>
          </a:p>
          <a:p>
            <a:pPr indent="-304800" lvl="0" marL="457200" marR="0" rtl="0" algn="l">
              <a:lnSpc>
                <a:spcPct val="200000"/>
              </a:lnSpc>
              <a:spcBef>
                <a:spcPts val="0"/>
              </a:spcBef>
              <a:spcAft>
                <a:spcPts val="0"/>
              </a:spcAft>
              <a:buSzPts val="1200"/>
              <a:buFont typeface="Century Gothic"/>
              <a:buAutoNum type="arabicPeriod"/>
            </a:pPr>
            <a:r>
              <a:rPr lang="en" sz="1200">
                <a:latin typeface="Century Gothic"/>
                <a:ea typeface="Century Gothic"/>
                <a:cs typeface="Century Gothic"/>
                <a:sym typeface="Century Gothic"/>
              </a:rPr>
              <a:t>Stack vs Heap Memory</a:t>
            </a:r>
            <a:endParaRPr sz="1200">
              <a:latin typeface="Century Gothic"/>
              <a:ea typeface="Century Gothic"/>
              <a:cs typeface="Century Gothic"/>
              <a:sym typeface="Century Gothic"/>
            </a:endParaRPr>
          </a:p>
          <a:p>
            <a:pPr indent="-304800" lvl="0" marL="457200" marR="0" rtl="0" algn="l">
              <a:lnSpc>
                <a:spcPct val="200000"/>
              </a:lnSpc>
              <a:spcBef>
                <a:spcPts val="0"/>
              </a:spcBef>
              <a:spcAft>
                <a:spcPts val="0"/>
              </a:spcAft>
              <a:buSzPts val="1200"/>
              <a:buFont typeface="Century Gothic"/>
              <a:buAutoNum type="arabicPeriod"/>
            </a:pPr>
            <a:r>
              <a:rPr lang="en" sz="1200">
                <a:latin typeface="Century Gothic"/>
                <a:ea typeface="Century Gothic"/>
                <a:cs typeface="Century Gothic"/>
                <a:sym typeface="Century Gothic"/>
              </a:rPr>
              <a:t>Heap Memory Structure</a:t>
            </a:r>
            <a:endParaRPr sz="1200">
              <a:latin typeface="Century Gothic"/>
              <a:ea typeface="Century Gothic"/>
              <a:cs typeface="Century Gothic"/>
              <a:sym typeface="Century Gothic"/>
            </a:endParaRPr>
          </a:p>
          <a:p>
            <a:pPr indent="-304800" lvl="0" marL="457200" marR="0" rtl="0" algn="l">
              <a:lnSpc>
                <a:spcPct val="200000"/>
              </a:lnSpc>
              <a:spcBef>
                <a:spcPts val="0"/>
              </a:spcBef>
              <a:spcAft>
                <a:spcPts val="0"/>
              </a:spcAft>
              <a:buSzPts val="1200"/>
              <a:buFont typeface="Century Gothic"/>
              <a:buAutoNum type="arabicPeriod"/>
            </a:pPr>
            <a:r>
              <a:rPr lang="en" sz="1200">
                <a:latin typeface="Century Gothic"/>
                <a:ea typeface="Century Gothic"/>
                <a:cs typeface="Century Gothic"/>
                <a:sym typeface="Century Gothic"/>
              </a:rPr>
              <a:t>Garbage Collection</a:t>
            </a:r>
            <a:endParaRPr sz="1200">
              <a:latin typeface="Century Gothic"/>
              <a:ea typeface="Century Gothic"/>
              <a:cs typeface="Century Gothic"/>
              <a:sym typeface="Century Gothic"/>
            </a:endParaRPr>
          </a:p>
          <a:p>
            <a:pPr indent="-304800" lvl="0" marL="457200" marR="0" rtl="0" algn="l">
              <a:lnSpc>
                <a:spcPct val="200000"/>
              </a:lnSpc>
              <a:spcBef>
                <a:spcPts val="0"/>
              </a:spcBef>
              <a:spcAft>
                <a:spcPts val="0"/>
              </a:spcAft>
              <a:buSzPts val="1200"/>
              <a:buFont typeface="Century Gothic"/>
              <a:buAutoNum type="arabicPeriod"/>
            </a:pPr>
            <a:r>
              <a:rPr lang="en" sz="1200">
                <a:latin typeface="Century Gothic"/>
                <a:ea typeface="Century Gothic"/>
                <a:cs typeface="Century Gothic"/>
                <a:sym typeface="Century Gothic"/>
              </a:rPr>
              <a:t>String Pools</a:t>
            </a:r>
            <a:endParaRPr sz="1200">
              <a:latin typeface="Century Gothic"/>
              <a:ea typeface="Century Gothic"/>
              <a:cs typeface="Century Gothic"/>
              <a:sym typeface="Century Gothic"/>
            </a:endParaRPr>
          </a:p>
          <a:p>
            <a:pPr indent="-304800" lvl="0" marL="457200" marR="0" rtl="0" algn="l">
              <a:lnSpc>
                <a:spcPct val="200000"/>
              </a:lnSpc>
              <a:spcBef>
                <a:spcPts val="0"/>
              </a:spcBef>
              <a:spcAft>
                <a:spcPts val="0"/>
              </a:spcAft>
              <a:buSzPts val="1200"/>
              <a:buFont typeface="Century Gothic"/>
              <a:buAutoNum type="arabicPeriod"/>
            </a:pPr>
            <a:r>
              <a:rPr lang="en" sz="1200">
                <a:latin typeface="Century Gothic"/>
                <a:ea typeface="Century Gothic"/>
                <a:cs typeface="Century Gothic"/>
                <a:sym typeface="Century Gothic"/>
              </a:rPr>
              <a:t>JVM Tuning for Performance</a:t>
            </a:r>
            <a:endParaRPr sz="1200">
              <a:latin typeface="Century Gothic"/>
              <a:ea typeface="Century Gothic"/>
              <a:cs typeface="Century Gothic"/>
              <a:sym typeface="Century Gothic"/>
            </a:endParaRPr>
          </a:p>
          <a:p>
            <a:pPr indent="-304800" lvl="0" marL="457200" marR="0" rtl="0" algn="l">
              <a:lnSpc>
                <a:spcPct val="200000"/>
              </a:lnSpc>
              <a:spcBef>
                <a:spcPts val="0"/>
              </a:spcBef>
              <a:spcAft>
                <a:spcPts val="0"/>
              </a:spcAft>
              <a:buSzPts val="1200"/>
              <a:buFont typeface="Century Gothic"/>
              <a:buAutoNum type="arabicPeriod"/>
            </a:pPr>
            <a:r>
              <a:rPr lang="en" sz="1200">
                <a:latin typeface="Century Gothic"/>
                <a:ea typeface="Century Gothic"/>
                <a:cs typeface="Century Gothic"/>
                <a:sym typeface="Century Gothic"/>
              </a:rPr>
              <a:t>Tools for Monitoring Memory Usage</a:t>
            </a:r>
            <a:endParaRPr sz="1200">
              <a:latin typeface="Century Gothic"/>
              <a:ea typeface="Century Gothic"/>
              <a:cs typeface="Century Gothic"/>
              <a:sym typeface="Century Gothic"/>
            </a:endParaRPr>
          </a:p>
          <a:p>
            <a:pPr indent="-304800" lvl="0" marL="457200" marR="0" rtl="0" algn="l">
              <a:lnSpc>
                <a:spcPct val="200000"/>
              </a:lnSpc>
              <a:spcBef>
                <a:spcPts val="0"/>
              </a:spcBef>
              <a:spcAft>
                <a:spcPts val="0"/>
              </a:spcAft>
              <a:buSzPts val="1200"/>
              <a:buFont typeface="Century Gothic"/>
              <a:buAutoNum type="arabicPeriod"/>
            </a:pPr>
            <a:r>
              <a:rPr lang="en" sz="1200">
                <a:latin typeface="Century Gothic"/>
                <a:ea typeface="Century Gothic"/>
                <a:cs typeface="Century Gothic"/>
                <a:sym typeface="Century Gothic"/>
              </a:rPr>
              <a:t>Best Practices</a:t>
            </a:r>
            <a:endParaRPr sz="1200">
              <a:latin typeface="Century Gothic"/>
              <a:ea typeface="Century Gothic"/>
              <a:cs typeface="Century Gothic"/>
              <a:sym typeface="Century Gothic"/>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30"/>
          <p:cNvSpPr txBox="1"/>
          <p:nvPr/>
        </p:nvSpPr>
        <p:spPr>
          <a:xfrm>
            <a:off x="264425" y="909775"/>
            <a:ext cx="8548200" cy="3913800"/>
          </a:xfrm>
          <a:prstGeom prst="rect">
            <a:avLst/>
          </a:prstGeom>
          <a:solidFill>
            <a:schemeClr val="lt1"/>
          </a:solidFill>
          <a:ln>
            <a:noFill/>
          </a:ln>
        </p:spPr>
        <p:txBody>
          <a:bodyPr anchorCtr="0" anchor="t" bIns="0" lIns="0" spcFirstLastPara="1" rIns="0" wrap="square" tIns="0">
            <a:noAutofit/>
          </a:bodyPr>
          <a:lstStyle/>
          <a:p>
            <a:pPr indent="-292100" lvl="0" marL="457200" rtl="0" algn="just">
              <a:lnSpc>
                <a:spcPct val="150000"/>
              </a:lnSpc>
              <a:spcBef>
                <a:spcPts val="0"/>
              </a:spcBef>
              <a:spcAft>
                <a:spcPts val="0"/>
              </a:spcAft>
              <a:buSzPts val="1000"/>
              <a:buFont typeface="Century Gothic"/>
              <a:buChar char="●"/>
            </a:pPr>
            <a:r>
              <a:rPr lang="en" sz="1000">
                <a:solidFill>
                  <a:schemeClr val="dk1"/>
                </a:solidFill>
                <a:latin typeface="Century Gothic"/>
                <a:ea typeface="Century Gothic"/>
                <a:cs typeface="Century Gothic"/>
                <a:sym typeface="Century Gothic"/>
              </a:rPr>
              <a:t>Tuning Heap Size: </a:t>
            </a:r>
            <a:endParaRPr sz="1000">
              <a:solidFill>
                <a:schemeClr val="dk1"/>
              </a:solidFill>
              <a:latin typeface="Century Gothic"/>
              <a:ea typeface="Century Gothic"/>
              <a:cs typeface="Century Gothic"/>
              <a:sym typeface="Century Gothic"/>
            </a:endParaRPr>
          </a:p>
          <a:p>
            <a:pPr indent="-292100" lvl="1" marL="914400" rtl="0" algn="just">
              <a:lnSpc>
                <a:spcPct val="150000"/>
              </a:lnSpc>
              <a:spcBef>
                <a:spcPts val="0"/>
              </a:spcBef>
              <a:spcAft>
                <a:spcPts val="0"/>
              </a:spcAft>
              <a:buClr>
                <a:schemeClr val="dk1"/>
              </a:buClr>
              <a:buSzPts val="1000"/>
              <a:buFont typeface="Century Gothic"/>
              <a:buChar char="○"/>
            </a:pPr>
            <a:r>
              <a:rPr lang="en" sz="1000">
                <a:solidFill>
                  <a:schemeClr val="dk1"/>
                </a:solidFill>
                <a:latin typeface="Century Gothic"/>
                <a:ea typeface="Century Gothic"/>
                <a:cs typeface="Century Gothic"/>
                <a:sym typeface="Century Gothic"/>
              </a:rPr>
              <a:t>Too small of a heap can lead to frequent GC, while too large a heap can cause longer GC pauses.</a:t>
            </a:r>
            <a:endParaRPr sz="1000">
              <a:solidFill>
                <a:schemeClr val="dk1"/>
              </a:solidFill>
              <a:latin typeface="Century Gothic"/>
              <a:ea typeface="Century Gothic"/>
              <a:cs typeface="Century Gothic"/>
              <a:sym typeface="Century Gothic"/>
            </a:endParaRPr>
          </a:p>
          <a:p>
            <a:pPr indent="-292100" lvl="1" marL="914400" rtl="0" algn="just">
              <a:lnSpc>
                <a:spcPct val="150000"/>
              </a:lnSpc>
              <a:spcBef>
                <a:spcPts val="0"/>
              </a:spcBef>
              <a:spcAft>
                <a:spcPts val="0"/>
              </a:spcAft>
              <a:buClr>
                <a:schemeClr val="dk1"/>
              </a:buClr>
              <a:buSzPts val="1000"/>
              <a:buFont typeface="Century Gothic"/>
              <a:buChar char="○"/>
            </a:pPr>
            <a:r>
              <a:rPr lang="en" sz="1000">
                <a:solidFill>
                  <a:schemeClr val="dk1"/>
                </a:solidFill>
                <a:latin typeface="Century Gothic"/>
                <a:ea typeface="Century Gothic"/>
                <a:cs typeface="Century Gothic"/>
                <a:sym typeface="Century Gothic"/>
              </a:rPr>
              <a:t>Initial Heap Size (-Xms): This parameter sets the initial size of the heap.</a:t>
            </a:r>
            <a:endParaRPr sz="1000">
              <a:solidFill>
                <a:schemeClr val="dk1"/>
              </a:solidFill>
              <a:latin typeface="Century Gothic"/>
              <a:ea typeface="Century Gothic"/>
              <a:cs typeface="Century Gothic"/>
              <a:sym typeface="Century Gothic"/>
            </a:endParaRPr>
          </a:p>
          <a:p>
            <a:pPr indent="-292100" lvl="1" marL="914400" rtl="0" algn="just">
              <a:lnSpc>
                <a:spcPct val="150000"/>
              </a:lnSpc>
              <a:spcBef>
                <a:spcPts val="0"/>
              </a:spcBef>
              <a:spcAft>
                <a:spcPts val="0"/>
              </a:spcAft>
              <a:buClr>
                <a:schemeClr val="dk1"/>
              </a:buClr>
              <a:buSzPts val="1000"/>
              <a:buFont typeface="Century Gothic"/>
              <a:buChar char="○"/>
            </a:pPr>
            <a:r>
              <a:rPr lang="en" sz="1000">
                <a:solidFill>
                  <a:schemeClr val="dk1"/>
                </a:solidFill>
                <a:latin typeface="Century Gothic"/>
                <a:ea typeface="Century Gothic"/>
                <a:cs typeface="Century Gothic"/>
                <a:sym typeface="Century Gothic"/>
              </a:rPr>
              <a:t>Maximum Heap Size (-Xmx): This sets the maximum size of the heap.</a:t>
            </a:r>
            <a:endParaRPr sz="1000">
              <a:solidFill>
                <a:schemeClr val="dk1"/>
              </a:solidFill>
            </a:endParaRPr>
          </a:p>
          <a:p>
            <a:pPr indent="-292100" lvl="1" marL="914400" rtl="0" algn="just">
              <a:lnSpc>
                <a:spcPct val="150000"/>
              </a:lnSpc>
              <a:spcBef>
                <a:spcPts val="0"/>
              </a:spcBef>
              <a:spcAft>
                <a:spcPts val="0"/>
              </a:spcAft>
              <a:buClr>
                <a:schemeClr val="dk1"/>
              </a:buClr>
              <a:buSzPts val="1000"/>
              <a:buChar char="○"/>
            </a:pPr>
            <a:r>
              <a:rPr lang="en" sz="1000">
                <a:solidFill>
                  <a:schemeClr val="dk1"/>
                </a:solidFill>
                <a:latin typeface="Century Gothic"/>
                <a:ea typeface="Century Gothic"/>
                <a:cs typeface="Century Gothic"/>
                <a:sym typeface="Century Gothic"/>
              </a:rPr>
              <a:t>Additionally you can tune the size of old and new generation.</a:t>
            </a:r>
            <a:endParaRPr sz="1000">
              <a:solidFill>
                <a:schemeClr val="dk1"/>
              </a:solidFill>
            </a:endParaRPr>
          </a:p>
          <a:p>
            <a:pPr indent="-292100" lvl="0" marL="457200" marR="0" rtl="0" algn="just">
              <a:lnSpc>
                <a:spcPct val="150000"/>
              </a:lnSpc>
              <a:spcBef>
                <a:spcPts val="0"/>
              </a:spcBef>
              <a:spcAft>
                <a:spcPts val="0"/>
              </a:spcAft>
              <a:buClr>
                <a:schemeClr val="dk1"/>
              </a:buClr>
              <a:buSzPts val="1000"/>
              <a:buFont typeface="Century Gothic"/>
              <a:buChar char="●"/>
            </a:pPr>
            <a:r>
              <a:rPr lang="en" sz="1000">
                <a:solidFill>
                  <a:schemeClr val="dk1"/>
                </a:solidFill>
                <a:latin typeface="Century Gothic"/>
                <a:ea typeface="Century Gothic"/>
                <a:cs typeface="Century Gothic"/>
                <a:sym typeface="Century Gothic"/>
              </a:rPr>
              <a:t>Garbage Collection Tuning</a:t>
            </a:r>
            <a:endParaRPr sz="1000">
              <a:solidFill>
                <a:schemeClr val="dk1"/>
              </a:solidFill>
              <a:latin typeface="Century Gothic"/>
              <a:ea typeface="Century Gothic"/>
              <a:cs typeface="Century Gothic"/>
              <a:sym typeface="Century Gothic"/>
            </a:endParaRPr>
          </a:p>
          <a:p>
            <a:pPr indent="-292100" lvl="1" marL="914400" marR="0" rtl="0" algn="just">
              <a:lnSpc>
                <a:spcPct val="150000"/>
              </a:lnSpc>
              <a:spcBef>
                <a:spcPts val="0"/>
              </a:spcBef>
              <a:spcAft>
                <a:spcPts val="0"/>
              </a:spcAft>
              <a:buClr>
                <a:schemeClr val="dk1"/>
              </a:buClr>
              <a:buSzPts val="1000"/>
              <a:buFont typeface="Century Gothic"/>
              <a:buChar char="○"/>
            </a:pPr>
            <a:r>
              <a:rPr lang="en" sz="1000">
                <a:solidFill>
                  <a:schemeClr val="dk1"/>
                </a:solidFill>
                <a:latin typeface="Century Gothic"/>
                <a:ea typeface="Century Gothic"/>
                <a:cs typeface="Century Gothic"/>
                <a:sym typeface="Century Gothic"/>
              </a:rPr>
              <a:t>GC Type: You can set the appropriate GC as per your requirement. e.g. Serial GC (-XX:+UseSerialGC), CMS (Concurrent Mark-Sweep) GC (-XX:+UseConcMarkSweepGC), G1 GC (-XX:+UseG1GC)</a:t>
            </a:r>
            <a:endParaRPr sz="1000">
              <a:solidFill>
                <a:schemeClr val="dk1"/>
              </a:solidFill>
              <a:latin typeface="Century Gothic"/>
              <a:ea typeface="Century Gothic"/>
              <a:cs typeface="Century Gothic"/>
              <a:sym typeface="Century Gothic"/>
            </a:endParaRPr>
          </a:p>
          <a:p>
            <a:pPr indent="-292100" lvl="1" marL="914400" marR="0" rtl="0" algn="just">
              <a:lnSpc>
                <a:spcPct val="150000"/>
              </a:lnSpc>
              <a:spcBef>
                <a:spcPts val="0"/>
              </a:spcBef>
              <a:spcAft>
                <a:spcPts val="0"/>
              </a:spcAft>
              <a:buClr>
                <a:schemeClr val="dk1"/>
              </a:buClr>
              <a:buSzPts val="1000"/>
              <a:buFont typeface="Century Gothic"/>
              <a:buChar char="○"/>
            </a:pPr>
            <a:r>
              <a:rPr lang="en" sz="1000">
                <a:solidFill>
                  <a:schemeClr val="dk1"/>
                </a:solidFill>
                <a:latin typeface="Century Gothic"/>
                <a:ea typeface="Century Gothic"/>
                <a:cs typeface="Century Gothic"/>
                <a:sym typeface="Century Gothic"/>
              </a:rPr>
              <a:t>GC Threads: Adjust the number of threads the gc uses to process GC work in multi core systems.. E.g. -XX:ParallelGCThreads flag sets the number of threads used by the Parallel GC.</a:t>
            </a:r>
            <a:endParaRPr sz="1000">
              <a:solidFill>
                <a:schemeClr val="dk1"/>
              </a:solidFill>
              <a:latin typeface="Century Gothic"/>
              <a:ea typeface="Century Gothic"/>
              <a:cs typeface="Century Gothic"/>
              <a:sym typeface="Century Gothic"/>
            </a:endParaRPr>
          </a:p>
          <a:p>
            <a:pPr indent="-292100" lvl="1" marL="914400" marR="0" rtl="0" algn="just">
              <a:lnSpc>
                <a:spcPct val="150000"/>
              </a:lnSpc>
              <a:spcBef>
                <a:spcPts val="0"/>
              </a:spcBef>
              <a:spcAft>
                <a:spcPts val="0"/>
              </a:spcAft>
              <a:buClr>
                <a:schemeClr val="dk1"/>
              </a:buClr>
              <a:buSzPts val="1000"/>
              <a:buFont typeface="Century Gothic"/>
              <a:buChar char="○"/>
            </a:pPr>
            <a:r>
              <a:rPr lang="en" sz="1000">
                <a:solidFill>
                  <a:schemeClr val="dk1"/>
                </a:solidFill>
                <a:latin typeface="Century Gothic"/>
                <a:ea typeface="Century Gothic"/>
                <a:cs typeface="Century Gothic"/>
                <a:sym typeface="Century Gothic"/>
              </a:rPr>
              <a:t>GC Log File: Enabling GC logging helps in analyzing the behavior of the garbage collector and identifying performance bottlenecks. E.g. Xloggc:&lt;file-path&gt;: Enables logging of GC activities.</a:t>
            </a:r>
            <a:endParaRPr sz="1000">
              <a:solidFill>
                <a:schemeClr val="dk1"/>
              </a:solidFill>
              <a:latin typeface="Century Gothic"/>
              <a:ea typeface="Century Gothic"/>
              <a:cs typeface="Century Gothic"/>
              <a:sym typeface="Century Gothic"/>
            </a:endParaRPr>
          </a:p>
          <a:p>
            <a:pPr indent="-292100" lvl="0" marL="457200" marR="0" rtl="0" algn="just">
              <a:lnSpc>
                <a:spcPct val="150000"/>
              </a:lnSpc>
              <a:spcBef>
                <a:spcPts val="0"/>
              </a:spcBef>
              <a:spcAft>
                <a:spcPts val="0"/>
              </a:spcAft>
              <a:buClr>
                <a:schemeClr val="dk1"/>
              </a:buClr>
              <a:buSzPts val="1000"/>
              <a:buFont typeface="Century Gothic"/>
              <a:buChar char="●"/>
            </a:pPr>
            <a:r>
              <a:rPr lang="en" sz="1000">
                <a:solidFill>
                  <a:schemeClr val="dk1"/>
                </a:solidFill>
                <a:latin typeface="Century Gothic"/>
                <a:ea typeface="Century Gothic"/>
                <a:cs typeface="Century Gothic"/>
                <a:sym typeface="Century Gothic"/>
              </a:rPr>
              <a:t>Thread Stack Size: The thread stack size defines the amount of memory allocated for each thread’s stack. Use -Xss flag to set the stack size</a:t>
            </a:r>
            <a:endParaRPr sz="1000">
              <a:solidFill>
                <a:schemeClr val="dk1"/>
              </a:solidFill>
              <a:latin typeface="Century Gothic"/>
              <a:ea typeface="Century Gothic"/>
              <a:cs typeface="Century Gothic"/>
              <a:sym typeface="Century Gothic"/>
            </a:endParaRPr>
          </a:p>
          <a:p>
            <a:pPr indent="-292100" lvl="0" marL="457200" marR="0" rtl="0" algn="just">
              <a:lnSpc>
                <a:spcPct val="150000"/>
              </a:lnSpc>
              <a:spcBef>
                <a:spcPts val="0"/>
              </a:spcBef>
              <a:spcAft>
                <a:spcPts val="0"/>
              </a:spcAft>
              <a:buClr>
                <a:schemeClr val="dk1"/>
              </a:buClr>
              <a:buSzPts val="1000"/>
              <a:buFont typeface="Century Gothic"/>
              <a:buChar char="●"/>
            </a:pPr>
            <a:r>
              <a:rPr lang="en" sz="1000">
                <a:solidFill>
                  <a:schemeClr val="dk1"/>
                </a:solidFill>
                <a:latin typeface="Century Gothic"/>
                <a:ea typeface="Century Gothic"/>
                <a:cs typeface="Century Gothic"/>
                <a:sym typeface="Century Gothic"/>
              </a:rPr>
              <a:t>Metaspace Tuning: </a:t>
            </a:r>
            <a:endParaRPr sz="1000">
              <a:solidFill>
                <a:schemeClr val="dk1"/>
              </a:solidFill>
              <a:latin typeface="Century Gothic"/>
              <a:ea typeface="Century Gothic"/>
              <a:cs typeface="Century Gothic"/>
              <a:sym typeface="Century Gothic"/>
            </a:endParaRPr>
          </a:p>
          <a:p>
            <a:pPr indent="-292100" lvl="1" marL="914400" rtl="0" algn="just">
              <a:lnSpc>
                <a:spcPct val="150000"/>
              </a:lnSpc>
              <a:spcBef>
                <a:spcPts val="0"/>
              </a:spcBef>
              <a:spcAft>
                <a:spcPts val="0"/>
              </a:spcAft>
              <a:buClr>
                <a:schemeClr val="dk1"/>
              </a:buClr>
              <a:buSzPts val="1000"/>
              <a:buFont typeface="Century Gothic"/>
              <a:buChar char="○"/>
            </a:pPr>
            <a:r>
              <a:rPr lang="en" sz="1000">
                <a:solidFill>
                  <a:schemeClr val="dk1"/>
                </a:solidFill>
                <a:latin typeface="Century Gothic"/>
                <a:ea typeface="Century Gothic"/>
                <a:cs typeface="Century Gothic"/>
                <a:sym typeface="Century Gothic"/>
              </a:rPr>
              <a:t>-XX:MetaspaceSize: Sets the initial size of the Metaspace.</a:t>
            </a:r>
            <a:endParaRPr sz="1000">
              <a:solidFill>
                <a:schemeClr val="dk1"/>
              </a:solidFill>
              <a:latin typeface="Century Gothic"/>
              <a:ea typeface="Century Gothic"/>
              <a:cs typeface="Century Gothic"/>
              <a:sym typeface="Century Gothic"/>
            </a:endParaRPr>
          </a:p>
          <a:p>
            <a:pPr indent="-292100" lvl="1" marL="914400" rtl="0" algn="just">
              <a:lnSpc>
                <a:spcPct val="150000"/>
              </a:lnSpc>
              <a:spcBef>
                <a:spcPts val="0"/>
              </a:spcBef>
              <a:spcAft>
                <a:spcPts val="0"/>
              </a:spcAft>
              <a:buClr>
                <a:schemeClr val="dk1"/>
              </a:buClr>
              <a:buSzPts val="1000"/>
              <a:buFont typeface="Century Gothic"/>
              <a:buChar char="○"/>
            </a:pPr>
            <a:r>
              <a:rPr lang="en" sz="1000">
                <a:solidFill>
                  <a:schemeClr val="dk1"/>
                </a:solidFill>
                <a:latin typeface="Century Gothic"/>
                <a:ea typeface="Century Gothic"/>
                <a:cs typeface="Century Gothic"/>
                <a:sym typeface="Century Gothic"/>
              </a:rPr>
              <a:t>-XX:MaxMetaspaceSize: Sets the maximum size of the Metaspace. If not specified, it can grow dynamically.</a:t>
            </a:r>
            <a:endParaRPr sz="1000">
              <a:solidFill>
                <a:schemeClr val="dk1"/>
              </a:solidFill>
              <a:latin typeface="Century Gothic"/>
              <a:ea typeface="Century Gothic"/>
              <a:cs typeface="Century Gothic"/>
              <a:sym typeface="Century Gothic"/>
            </a:endParaRPr>
          </a:p>
          <a:p>
            <a:pPr indent="0" lvl="0" marL="914400" marR="0" rtl="0" algn="just">
              <a:lnSpc>
                <a:spcPct val="150000"/>
              </a:lnSpc>
              <a:spcBef>
                <a:spcPts val="0"/>
              </a:spcBef>
              <a:spcAft>
                <a:spcPts val="0"/>
              </a:spcAft>
              <a:buNone/>
            </a:pPr>
            <a:r>
              <a:t/>
            </a:r>
            <a:endParaRPr sz="1000">
              <a:solidFill>
                <a:schemeClr val="dk1"/>
              </a:solidFill>
              <a:latin typeface="Century Gothic"/>
              <a:ea typeface="Century Gothic"/>
              <a:cs typeface="Century Gothic"/>
              <a:sym typeface="Century Gothic"/>
            </a:endParaRPr>
          </a:p>
        </p:txBody>
      </p:sp>
      <p:sp>
        <p:nvSpPr>
          <p:cNvPr id="226" name="Google Shape;226;p30"/>
          <p:cNvSpPr txBox="1"/>
          <p:nvPr>
            <p:ph type="ctrTitle"/>
          </p:nvPr>
        </p:nvSpPr>
        <p:spPr>
          <a:xfrm>
            <a:off x="264425" y="208500"/>
            <a:ext cx="6858000" cy="357300"/>
          </a:xfrm>
          <a:prstGeom prst="rect">
            <a:avLst/>
          </a:prstGeom>
          <a:noFill/>
          <a:ln>
            <a:noFill/>
          </a:ln>
        </p:spPr>
        <p:txBody>
          <a:bodyPr anchorCtr="0" anchor="t" bIns="91425" lIns="0" spcFirstLastPara="1" rIns="91425" wrap="square" tIns="0">
            <a:noAutofit/>
          </a:bodyPr>
          <a:lstStyle/>
          <a:p>
            <a:pPr indent="0" lvl="0" marL="0" rtl="0" algn="l">
              <a:lnSpc>
                <a:spcPct val="90000"/>
              </a:lnSpc>
              <a:spcBef>
                <a:spcPts val="0"/>
              </a:spcBef>
              <a:spcAft>
                <a:spcPts val="0"/>
              </a:spcAft>
              <a:buSzPts val="2100"/>
              <a:buNone/>
            </a:pPr>
            <a:r>
              <a:rPr lang="en"/>
              <a:t>JVM Tuning for Performance</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31"/>
          <p:cNvSpPr txBox="1"/>
          <p:nvPr/>
        </p:nvSpPr>
        <p:spPr>
          <a:xfrm>
            <a:off x="264425" y="909775"/>
            <a:ext cx="8548200" cy="3913800"/>
          </a:xfrm>
          <a:prstGeom prst="rect">
            <a:avLst/>
          </a:prstGeom>
          <a:solidFill>
            <a:schemeClr val="lt1"/>
          </a:solidFill>
          <a:ln>
            <a:noFill/>
          </a:ln>
        </p:spPr>
        <p:txBody>
          <a:bodyPr anchorCtr="0" anchor="t" bIns="0" lIns="0" spcFirstLastPara="1" rIns="0" wrap="square" tIns="0">
            <a:noAutofit/>
          </a:bodyPr>
          <a:lstStyle/>
          <a:p>
            <a:pPr indent="0" lvl="0" marL="457200" rtl="0" algn="just">
              <a:lnSpc>
                <a:spcPct val="150000"/>
              </a:lnSpc>
              <a:spcBef>
                <a:spcPts val="0"/>
              </a:spcBef>
              <a:spcAft>
                <a:spcPts val="0"/>
              </a:spcAft>
              <a:buNone/>
            </a:pPr>
            <a:r>
              <a:t/>
            </a:r>
            <a:endParaRPr sz="1000">
              <a:solidFill>
                <a:schemeClr val="dk1"/>
              </a:solidFill>
              <a:latin typeface="Century Gothic"/>
              <a:ea typeface="Century Gothic"/>
              <a:cs typeface="Century Gothic"/>
              <a:sym typeface="Century Gothic"/>
            </a:endParaRPr>
          </a:p>
          <a:p>
            <a:pPr indent="-292100" lvl="0" marL="457200" rtl="0" algn="just">
              <a:lnSpc>
                <a:spcPct val="150000"/>
              </a:lnSpc>
              <a:spcBef>
                <a:spcPts val="0"/>
              </a:spcBef>
              <a:spcAft>
                <a:spcPts val="0"/>
              </a:spcAft>
              <a:buSzPts val="1000"/>
              <a:buFont typeface="Century Gothic"/>
              <a:buChar char="●"/>
            </a:pPr>
            <a:r>
              <a:rPr lang="en" sz="1000">
                <a:solidFill>
                  <a:schemeClr val="dk1"/>
                </a:solidFill>
                <a:latin typeface="Century Gothic"/>
                <a:ea typeface="Century Gothic"/>
                <a:cs typeface="Century Gothic"/>
                <a:sym typeface="Century Gothic"/>
              </a:rPr>
              <a:t>JConsole</a:t>
            </a:r>
            <a:endParaRPr sz="1000">
              <a:solidFill>
                <a:schemeClr val="dk1"/>
              </a:solidFill>
              <a:latin typeface="Century Gothic"/>
              <a:ea typeface="Century Gothic"/>
              <a:cs typeface="Century Gothic"/>
              <a:sym typeface="Century Gothic"/>
            </a:endParaRPr>
          </a:p>
          <a:p>
            <a:pPr indent="-292100" lvl="1" marL="914400" rtl="0" algn="just">
              <a:lnSpc>
                <a:spcPct val="150000"/>
              </a:lnSpc>
              <a:spcBef>
                <a:spcPts val="0"/>
              </a:spcBef>
              <a:spcAft>
                <a:spcPts val="0"/>
              </a:spcAft>
              <a:buSzPts val="1000"/>
              <a:buFont typeface="Century Gothic"/>
              <a:buChar char="○"/>
            </a:pPr>
            <a:r>
              <a:rPr lang="en" sz="1000">
                <a:solidFill>
                  <a:schemeClr val="dk1"/>
                </a:solidFill>
                <a:latin typeface="Century Gothic"/>
                <a:ea typeface="Century Gothic"/>
                <a:cs typeface="Century Gothic"/>
                <a:sym typeface="Century Gothic"/>
              </a:rPr>
              <a:t>Powerful, graphical monitoring tool that comes with the JDK (Java Development Kit)</a:t>
            </a:r>
            <a:endParaRPr sz="1000">
              <a:solidFill>
                <a:schemeClr val="dk1"/>
              </a:solidFill>
              <a:latin typeface="Century Gothic"/>
              <a:ea typeface="Century Gothic"/>
              <a:cs typeface="Century Gothic"/>
              <a:sym typeface="Century Gothic"/>
            </a:endParaRPr>
          </a:p>
          <a:p>
            <a:pPr indent="-292100" lvl="1" marL="914400" rtl="0" algn="just">
              <a:lnSpc>
                <a:spcPct val="150000"/>
              </a:lnSpc>
              <a:spcBef>
                <a:spcPts val="0"/>
              </a:spcBef>
              <a:spcAft>
                <a:spcPts val="0"/>
              </a:spcAft>
              <a:buClr>
                <a:schemeClr val="dk1"/>
              </a:buClr>
              <a:buSzPts val="1000"/>
              <a:buFont typeface="Century Gothic"/>
              <a:buChar char="○"/>
            </a:pPr>
            <a:r>
              <a:rPr lang="en" sz="1000">
                <a:solidFill>
                  <a:schemeClr val="dk1"/>
                </a:solidFill>
                <a:latin typeface="Century Gothic"/>
                <a:ea typeface="Century Gothic"/>
                <a:cs typeface="Century Gothic"/>
                <a:sym typeface="Century Gothic"/>
              </a:rPr>
              <a:t>Allows you to monitor various aspects of a Java application, such as memory usage, garbage collection, threads, and CPU usage, in real-time</a:t>
            </a:r>
            <a:endParaRPr sz="1000">
              <a:solidFill>
                <a:schemeClr val="dk1"/>
              </a:solidFill>
              <a:latin typeface="Century Gothic"/>
              <a:ea typeface="Century Gothic"/>
              <a:cs typeface="Century Gothic"/>
              <a:sym typeface="Century Gothic"/>
            </a:endParaRPr>
          </a:p>
          <a:p>
            <a:pPr indent="-292100" lvl="0" marL="457200" rtl="0" algn="just">
              <a:lnSpc>
                <a:spcPct val="150000"/>
              </a:lnSpc>
              <a:spcBef>
                <a:spcPts val="0"/>
              </a:spcBef>
              <a:spcAft>
                <a:spcPts val="0"/>
              </a:spcAft>
              <a:buSzPts val="1000"/>
              <a:buFont typeface="Century Gothic"/>
              <a:buChar char="●"/>
            </a:pPr>
            <a:r>
              <a:rPr lang="en" sz="1000">
                <a:solidFill>
                  <a:schemeClr val="dk1"/>
                </a:solidFill>
                <a:latin typeface="Century Gothic"/>
                <a:ea typeface="Century Gothic"/>
                <a:cs typeface="Century Gothic"/>
                <a:sym typeface="Century Gothic"/>
              </a:rPr>
              <a:t>Jmap -  Java Memory Map Tool</a:t>
            </a:r>
            <a:endParaRPr sz="1000">
              <a:solidFill>
                <a:schemeClr val="dk1"/>
              </a:solidFill>
              <a:latin typeface="Century Gothic"/>
              <a:ea typeface="Century Gothic"/>
              <a:cs typeface="Century Gothic"/>
              <a:sym typeface="Century Gothic"/>
            </a:endParaRPr>
          </a:p>
          <a:p>
            <a:pPr indent="-292100" lvl="1" marL="914400" rtl="0" algn="just">
              <a:lnSpc>
                <a:spcPct val="150000"/>
              </a:lnSpc>
              <a:spcBef>
                <a:spcPts val="0"/>
              </a:spcBef>
              <a:spcAft>
                <a:spcPts val="0"/>
              </a:spcAft>
              <a:buSzPts val="1000"/>
              <a:buFont typeface="Century Gothic"/>
              <a:buChar char="○"/>
            </a:pPr>
            <a:r>
              <a:rPr lang="en" sz="1000">
                <a:solidFill>
                  <a:schemeClr val="dk1"/>
                </a:solidFill>
                <a:latin typeface="Century Gothic"/>
                <a:ea typeface="Century Gothic"/>
                <a:cs typeface="Century Gothic"/>
                <a:sym typeface="Century Gothic"/>
              </a:rPr>
              <a:t>command-line tool provided with the JDK that can be used to obtain memory-related information about a running Java process.</a:t>
            </a:r>
            <a:endParaRPr sz="1000">
              <a:solidFill>
                <a:schemeClr val="dk1"/>
              </a:solidFill>
              <a:latin typeface="Century Gothic"/>
              <a:ea typeface="Century Gothic"/>
              <a:cs typeface="Century Gothic"/>
              <a:sym typeface="Century Gothic"/>
            </a:endParaRPr>
          </a:p>
          <a:p>
            <a:pPr indent="-292100" lvl="1" marL="914400" rtl="0" algn="just">
              <a:lnSpc>
                <a:spcPct val="150000"/>
              </a:lnSpc>
              <a:spcBef>
                <a:spcPts val="0"/>
              </a:spcBef>
              <a:spcAft>
                <a:spcPts val="0"/>
              </a:spcAft>
              <a:buClr>
                <a:schemeClr val="dk1"/>
              </a:buClr>
              <a:buSzPts val="1000"/>
              <a:buFont typeface="Century Gothic"/>
              <a:buChar char="○"/>
            </a:pPr>
            <a:r>
              <a:rPr lang="en" sz="1000">
                <a:solidFill>
                  <a:schemeClr val="dk1"/>
                </a:solidFill>
                <a:latin typeface="Century Gothic"/>
                <a:ea typeface="Century Gothic"/>
                <a:cs typeface="Century Gothic"/>
                <a:sym typeface="Century Gothic"/>
              </a:rPr>
              <a:t>provides a snapshot of the heap memory, the heap dump, and statistics related to memory usage</a:t>
            </a:r>
            <a:endParaRPr sz="1000">
              <a:solidFill>
                <a:schemeClr val="dk1"/>
              </a:solidFill>
              <a:latin typeface="Century Gothic"/>
              <a:ea typeface="Century Gothic"/>
              <a:cs typeface="Century Gothic"/>
              <a:sym typeface="Century Gothic"/>
            </a:endParaRPr>
          </a:p>
          <a:p>
            <a:pPr indent="-292100" lvl="1" marL="914400" rtl="0" algn="just">
              <a:lnSpc>
                <a:spcPct val="150000"/>
              </a:lnSpc>
              <a:spcBef>
                <a:spcPts val="0"/>
              </a:spcBef>
              <a:spcAft>
                <a:spcPts val="0"/>
              </a:spcAft>
              <a:buClr>
                <a:schemeClr val="dk1"/>
              </a:buClr>
              <a:buSzPts val="1000"/>
              <a:buFont typeface="Century Gothic"/>
              <a:buChar char="○"/>
            </a:pPr>
            <a:r>
              <a:rPr lang="en" sz="1000">
                <a:solidFill>
                  <a:schemeClr val="dk1"/>
                </a:solidFill>
                <a:latin typeface="Century Gothic"/>
                <a:ea typeface="Century Gothic"/>
                <a:cs typeface="Century Gothic"/>
                <a:sym typeface="Century Gothic"/>
              </a:rPr>
              <a:t>jmap -dump:file=test.jmap,format=b &lt;pid&gt;</a:t>
            </a:r>
            <a:endParaRPr sz="1000">
              <a:solidFill>
                <a:schemeClr val="dk1"/>
              </a:solidFill>
              <a:latin typeface="Century Gothic"/>
              <a:ea typeface="Century Gothic"/>
              <a:cs typeface="Century Gothic"/>
              <a:sym typeface="Century Gothic"/>
            </a:endParaRPr>
          </a:p>
          <a:p>
            <a:pPr indent="-292100" lvl="1" marL="914400" rtl="0" algn="just">
              <a:lnSpc>
                <a:spcPct val="150000"/>
              </a:lnSpc>
              <a:spcBef>
                <a:spcPts val="0"/>
              </a:spcBef>
              <a:spcAft>
                <a:spcPts val="0"/>
              </a:spcAft>
              <a:buClr>
                <a:schemeClr val="dk1"/>
              </a:buClr>
              <a:buSzPts val="1000"/>
              <a:buFont typeface="Century Gothic"/>
              <a:buChar char="○"/>
            </a:pPr>
            <a:r>
              <a:rPr lang="en" sz="1000">
                <a:solidFill>
                  <a:schemeClr val="dk1"/>
                </a:solidFill>
                <a:latin typeface="Century Gothic"/>
                <a:ea typeface="Century Gothic"/>
                <a:cs typeface="Century Gothic"/>
                <a:sym typeface="Century Gothic"/>
              </a:rPr>
              <a:t>To make a Java application dump the heap on an OutOfMemoryError, you can use specific JVM options to enable heap dumps whenever the application runs out of memory. This can be very useful for diagnosing memory-related issues, such as memory leaks.  JVM Arguments : -XX:+HeapDumpOnOutOfMemoryError -XX:HeapDumpPath=&lt;path_to_heap_dump&gt;</a:t>
            </a:r>
            <a:endParaRPr sz="1000">
              <a:solidFill>
                <a:schemeClr val="dk1"/>
              </a:solidFill>
              <a:latin typeface="Century Gothic"/>
              <a:ea typeface="Century Gothic"/>
              <a:cs typeface="Century Gothic"/>
              <a:sym typeface="Century Gothic"/>
            </a:endParaRPr>
          </a:p>
          <a:p>
            <a:pPr indent="-292100" lvl="0" marL="457200" rtl="0" algn="just">
              <a:lnSpc>
                <a:spcPct val="150000"/>
              </a:lnSpc>
              <a:spcBef>
                <a:spcPts val="0"/>
              </a:spcBef>
              <a:spcAft>
                <a:spcPts val="0"/>
              </a:spcAft>
              <a:buClr>
                <a:schemeClr val="dk1"/>
              </a:buClr>
              <a:buSzPts val="1000"/>
              <a:buFont typeface="Century Gothic"/>
              <a:buChar char="●"/>
            </a:pPr>
            <a:r>
              <a:rPr lang="en" sz="1000">
                <a:solidFill>
                  <a:schemeClr val="dk1"/>
                </a:solidFill>
                <a:latin typeface="Century Gothic"/>
                <a:ea typeface="Century Gothic"/>
                <a:cs typeface="Century Gothic"/>
                <a:sym typeface="Century Gothic"/>
              </a:rPr>
              <a:t>Eclipse MAT (Memory Analyzer Tool)</a:t>
            </a:r>
            <a:endParaRPr sz="1000">
              <a:solidFill>
                <a:schemeClr val="dk1"/>
              </a:solidFill>
              <a:latin typeface="Century Gothic"/>
              <a:ea typeface="Century Gothic"/>
              <a:cs typeface="Century Gothic"/>
              <a:sym typeface="Century Gothic"/>
            </a:endParaRPr>
          </a:p>
          <a:p>
            <a:pPr indent="-292100" lvl="1" marL="914400" rtl="0" algn="just">
              <a:lnSpc>
                <a:spcPct val="150000"/>
              </a:lnSpc>
              <a:spcBef>
                <a:spcPts val="0"/>
              </a:spcBef>
              <a:spcAft>
                <a:spcPts val="0"/>
              </a:spcAft>
              <a:buClr>
                <a:schemeClr val="dk1"/>
              </a:buClr>
              <a:buSzPts val="1000"/>
              <a:buFont typeface="Century Gothic"/>
              <a:buChar char="○"/>
            </a:pPr>
            <a:r>
              <a:rPr lang="en" sz="1000">
                <a:solidFill>
                  <a:schemeClr val="dk1"/>
                </a:solidFill>
                <a:latin typeface="Century Gothic"/>
                <a:ea typeface="Century Gothic"/>
                <a:cs typeface="Century Gothic"/>
                <a:sym typeface="Century Gothic"/>
              </a:rPr>
              <a:t>open-source Java heap analysis tool designed to help developers detect memory leaks, analyze memory usage, and optimize the performance of Java applications.</a:t>
            </a:r>
            <a:endParaRPr sz="1000">
              <a:solidFill>
                <a:schemeClr val="dk1"/>
              </a:solidFill>
              <a:latin typeface="Century Gothic"/>
              <a:ea typeface="Century Gothic"/>
              <a:cs typeface="Century Gothic"/>
              <a:sym typeface="Century Gothic"/>
            </a:endParaRPr>
          </a:p>
          <a:p>
            <a:pPr indent="0" lvl="0" marL="0" rtl="0" algn="just">
              <a:lnSpc>
                <a:spcPct val="150000"/>
              </a:lnSpc>
              <a:spcBef>
                <a:spcPts val="0"/>
              </a:spcBef>
              <a:spcAft>
                <a:spcPts val="0"/>
              </a:spcAft>
              <a:buNone/>
            </a:pPr>
            <a:r>
              <a:t/>
            </a:r>
            <a:endParaRPr sz="1000">
              <a:solidFill>
                <a:schemeClr val="dk1"/>
              </a:solidFill>
              <a:latin typeface="Century Gothic"/>
              <a:ea typeface="Century Gothic"/>
              <a:cs typeface="Century Gothic"/>
              <a:sym typeface="Century Gothic"/>
            </a:endParaRPr>
          </a:p>
        </p:txBody>
      </p:sp>
      <p:sp>
        <p:nvSpPr>
          <p:cNvPr id="232" name="Google Shape;232;p31"/>
          <p:cNvSpPr txBox="1"/>
          <p:nvPr>
            <p:ph type="ctrTitle"/>
          </p:nvPr>
        </p:nvSpPr>
        <p:spPr>
          <a:xfrm>
            <a:off x="264425" y="208500"/>
            <a:ext cx="6858000" cy="357300"/>
          </a:xfrm>
          <a:prstGeom prst="rect">
            <a:avLst/>
          </a:prstGeom>
          <a:noFill/>
          <a:ln>
            <a:noFill/>
          </a:ln>
        </p:spPr>
        <p:txBody>
          <a:bodyPr anchorCtr="0" anchor="t" bIns="91425" lIns="0" spcFirstLastPara="1" rIns="91425" wrap="square" tIns="0">
            <a:noAutofit/>
          </a:bodyPr>
          <a:lstStyle/>
          <a:p>
            <a:pPr indent="0" lvl="0" marL="0" rtl="0" algn="l">
              <a:lnSpc>
                <a:spcPct val="90000"/>
              </a:lnSpc>
              <a:spcBef>
                <a:spcPts val="0"/>
              </a:spcBef>
              <a:spcAft>
                <a:spcPts val="0"/>
              </a:spcAft>
              <a:buSzPts val="2100"/>
              <a:buNone/>
            </a:pPr>
            <a:r>
              <a:rPr lang="en"/>
              <a:t>Tools for Monitoring Memory Usage</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32"/>
          <p:cNvSpPr txBox="1"/>
          <p:nvPr>
            <p:ph type="ctrTitle"/>
          </p:nvPr>
        </p:nvSpPr>
        <p:spPr>
          <a:xfrm>
            <a:off x="264425" y="208500"/>
            <a:ext cx="6858000" cy="357300"/>
          </a:xfrm>
          <a:prstGeom prst="rect">
            <a:avLst/>
          </a:prstGeom>
          <a:noFill/>
          <a:ln>
            <a:noFill/>
          </a:ln>
        </p:spPr>
        <p:txBody>
          <a:bodyPr anchorCtr="0" anchor="t" bIns="91425" lIns="0" spcFirstLastPara="1" rIns="91425" wrap="square" tIns="0">
            <a:noAutofit/>
          </a:bodyPr>
          <a:lstStyle/>
          <a:p>
            <a:pPr indent="0" lvl="0" marL="0" rtl="0" algn="l">
              <a:lnSpc>
                <a:spcPct val="90000"/>
              </a:lnSpc>
              <a:spcBef>
                <a:spcPts val="0"/>
              </a:spcBef>
              <a:spcAft>
                <a:spcPts val="0"/>
              </a:spcAft>
              <a:buSzPts val="2100"/>
              <a:buNone/>
            </a:pPr>
            <a:r>
              <a:rPr lang="en"/>
              <a:t>Best Practices</a:t>
            </a:r>
            <a:endParaRPr/>
          </a:p>
        </p:txBody>
      </p:sp>
      <p:sp>
        <p:nvSpPr>
          <p:cNvPr id="238" name="Google Shape;238;p32"/>
          <p:cNvSpPr txBox="1"/>
          <p:nvPr/>
        </p:nvSpPr>
        <p:spPr>
          <a:xfrm>
            <a:off x="228600" y="742950"/>
            <a:ext cx="8548200" cy="4314900"/>
          </a:xfrm>
          <a:prstGeom prst="rect">
            <a:avLst/>
          </a:prstGeom>
          <a:solidFill>
            <a:schemeClr val="lt1"/>
          </a:solidFill>
          <a:ln>
            <a:noFill/>
          </a:ln>
        </p:spPr>
        <p:txBody>
          <a:bodyPr anchorCtr="0" anchor="t" bIns="0" lIns="0" spcFirstLastPara="1" rIns="0" wrap="square" tIns="0">
            <a:noAutofit/>
          </a:bodyPr>
          <a:lstStyle/>
          <a:p>
            <a:pPr indent="-292100" lvl="0" marL="457200" rtl="0" algn="just">
              <a:lnSpc>
                <a:spcPct val="150000"/>
              </a:lnSpc>
              <a:spcBef>
                <a:spcPts val="0"/>
              </a:spcBef>
              <a:spcAft>
                <a:spcPts val="0"/>
              </a:spcAft>
              <a:buSzPts val="1000"/>
              <a:buFont typeface="Century Gothic"/>
              <a:buChar char="●"/>
            </a:pPr>
            <a:r>
              <a:rPr lang="en" sz="1000">
                <a:solidFill>
                  <a:schemeClr val="dk1"/>
                </a:solidFill>
                <a:latin typeface="Century Gothic"/>
                <a:ea typeface="Century Gothic"/>
                <a:cs typeface="Century Gothic"/>
                <a:sym typeface="Century Gothic"/>
              </a:rPr>
              <a:t>Minimize Object Creation</a:t>
            </a:r>
            <a:endParaRPr sz="1000">
              <a:solidFill>
                <a:schemeClr val="dk1"/>
              </a:solidFill>
              <a:latin typeface="Century Gothic"/>
              <a:ea typeface="Century Gothic"/>
              <a:cs typeface="Century Gothic"/>
              <a:sym typeface="Century Gothic"/>
            </a:endParaRPr>
          </a:p>
          <a:p>
            <a:pPr indent="-292100" lvl="1" marL="914400" rtl="0" algn="just">
              <a:lnSpc>
                <a:spcPct val="150000"/>
              </a:lnSpc>
              <a:spcBef>
                <a:spcPts val="0"/>
              </a:spcBef>
              <a:spcAft>
                <a:spcPts val="0"/>
              </a:spcAft>
              <a:buSzPts val="1000"/>
              <a:buFont typeface="Century Gothic"/>
              <a:buChar char="○"/>
            </a:pPr>
            <a:r>
              <a:rPr lang="en" sz="1000">
                <a:solidFill>
                  <a:schemeClr val="dk1"/>
                </a:solidFill>
                <a:latin typeface="Century Gothic"/>
                <a:ea typeface="Century Gothic"/>
                <a:cs typeface="Century Gothic"/>
                <a:sym typeface="Century Gothic"/>
              </a:rPr>
              <a:t>A</a:t>
            </a:r>
            <a:r>
              <a:rPr lang="en" sz="1000">
                <a:solidFill>
                  <a:schemeClr val="dk1"/>
                </a:solidFill>
                <a:latin typeface="Century Gothic"/>
                <a:ea typeface="Century Gothic"/>
                <a:cs typeface="Century Gothic"/>
                <a:sym typeface="Century Gothic"/>
              </a:rPr>
              <a:t>void unnecessary object creation: Instead of creating new objects in loops or frequently called methods, consider using existing instances where possible</a:t>
            </a:r>
            <a:endParaRPr sz="1000">
              <a:solidFill>
                <a:schemeClr val="dk1"/>
              </a:solidFill>
              <a:latin typeface="Century Gothic"/>
              <a:ea typeface="Century Gothic"/>
              <a:cs typeface="Century Gothic"/>
              <a:sym typeface="Century Gothic"/>
            </a:endParaRPr>
          </a:p>
          <a:p>
            <a:pPr indent="-292100" lvl="1" marL="914400" rtl="0" algn="just">
              <a:lnSpc>
                <a:spcPct val="150000"/>
              </a:lnSpc>
              <a:spcBef>
                <a:spcPts val="0"/>
              </a:spcBef>
              <a:spcAft>
                <a:spcPts val="0"/>
              </a:spcAft>
              <a:buClr>
                <a:schemeClr val="dk1"/>
              </a:buClr>
              <a:buSzPts val="1000"/>
              <a:buFont typeface="Century Gothic"/>
              <a:buChar char="○"/>
            </a:pPr>
            <a:r>
              <a:rPr lang="en" sz="1000">
                <a:solidFill>
                  <a:schemeClr val="dk1"/>
                </a:solidFill>
                <a:latin typeface="Century Gothic"/>
                <a:ea typeface="Century Gothic"/>
                <a:cs typeface="Century Gothic"/>
                <a:sym typeface="Century Gothic"/>
              </a:rPr>
              <a:t>Use StringBuilder instead of String concatenation: When concatenating strings inside loops, StringBuilder is more memory-efficient than repeatedly using + with String (which creates new string objects every time).</a:t>
            </a:r>
            <a:endParaRPr sz="1000">
              <a:solidFill>
                <a:schemeClr val="dk1"/>
              </a:solidFill>
              <a:latin typeface="Century Gothic"/>
              <a:ea typeface="Century Gothic"/>
              <a:cs typeface="Century Gothic"/>
              <a:sym typeface="Century Gothic"/>
            </a:endParaRPr>
          </a:p>
          <a:p>
            <a:pPr indent="-292100" lvl="0" marL="457200" rtl="0" algn="just">
              <a:lnSpc>
                <a:spcPct val="150000"/>
              </a:lnSpc>
              <a:spcBef>
                <a:spcPts val="0"/>
              </a:spcBef>
              <a:spcAft>
                <a:spcPts val="0"/>
              </a:spcAft>
              <a:buSzPts val="1000"/>
              <a:buFont typeface="Century Gothic"/>
              <a:buChar char="●"/>
            </a:pPr>
            <a:r>
              <a:rPr lang="en" sz="1000">
                <a:solidFill>
                  <a:schemeClr val="dk1"/>
                </a:solidFill>
                <a:latin typeface="Century Gothic"/>
                <a:ea typeface="Century Gothic"/>
                <a:cs typeface="Century Gothic"/>
                <a:sym typeface="Century Gothic"/>
              </a:rPr>
              <a:t>Use Primitive Types When Possible: Prefer primitives (int, double, float) over wrapper classes like Integer, Double, etc., unless you need them to be nullable or to support generics.</a:t>
            </a:r>
            <a:endParaRPr sz="1000">
              <a:solidFill>
                <a:schemeClr val="dk1"/>
              </a:solidFill>
              <a:latin typeface="Century Gothic"/>
              <a:ea typeface="Century Gothic"/>
              <a:cs typeface="Century Gothic"/>
              <a:sym typeface="Century Gothic"/>
            </a:endParaRPr>
          </a:p>
          <a:p>
            <a:pPr indent="-292100" lvl="0" marL="457200" rtl="0" algn="just">
              <a:lnSpc>
                <a:spcPct val="150000"/>
              </a:lnSpc>
              <a:spcBef>
                <a:spcPts val="0"/>
              </a:spcBef>
              <a:spcAft>
                <a:spcPts val="0"/>
              </a:spcAft>
              <a:buClr>
                <a:schemeClr val="dk1"/>
              </a:buClr>
              <a:buSzPts val="1000"/>
              <a:buFont typeface="Century Gothic"/>
              <a:buChar char="●"/>
            </a:pPr>
            <a:r>
              <a:rPr lang="en" sz="1000">
                <a:solidFill>
                  <a:schemeClr val="dk1"/>
                </a:solidFill>
                <a:latin typeface="Century Gothic"/>
                <a:ea typeface="Century Gothic"/>
                <a:cs typeface="Century Gothic"/>
                <a:sym typeface="Century Gothic"/>
              </a:rPr>
              <a:t>Optimize Garbage Collection (GC)</a:t>
            </a:r>
            <a:endParaRPr sz="1000">
              <a:solidFill>
                <a:schemeClr val="dk1"/>
              </a:solidFill>
              <a:latin typeface="Century Gothic"/>
              <a:ea typeface="Century Gothic"/>
              <a:cs typeface="Century Gothic"/>
              <a:sym typeface="Century Gothic"/>
            </a:endParaRPr>
          </a:p>
          <a:p>
            <a:pPr indent="-292100" lvl="1" marL="914400" rtl="0" algn="just">
              <a:lnSpc>
                <a:spcPct val="150000"/>
              </a:lnSpc>
              <a:spcBef>
                <a:spcPts val="0"/>
              </a:spcBef>
              <a:spcAft>
                <a:spcPts val="0"/>
              </a:spcAft>
              <a:buClr>
                <a:schemeClr val="dk1"/>
              </a:buClr>
              <a:buSzPts val="1000"/>
              <a:buFont typeface="Century Gothic"/>
              <a:buChar char="○"/>
            </a:pPr>
            <a:r>
              <a:rPr lang="en" sz="1000">
                <a:solidFill>
                  <a:schemeClr val="dk1"/>
                </a:solidFill>
                <a:latin typeface="Century Gothic"/>
                <a:ea typeface="Century Gothic"/>
                <a:cs typeface="Century Gothic"/>
                <a:sym typeface="Century Gothic"/>
              </a:rPr>
              <a:t>Tune heap sizes</a:t>
            </a:r>
            <a:endParaRPr sz="1000">
              <a:solidFill>
                <a:schemeClr val="dk1"/>
              </a:solidFill>
              <a:latin typeface="Century Gothic"/>
              <a:ea typeface="Century Gothic"/>
              <a:cs typeface="Century Gothic"/>
              <a:sym typeface="Century Gothic"/>
            </a:endParaRPr>
          </a:p>
          <a:p>
            <a:pPr indent="-292100" lvl="1" marL="914400" rtl="0" algn="just">
              <a:lnSpc>
                <a:spcPct val="150000"/>
              </a:lnSpc>
              <a:spcBef>
                <a:spcPts val="0"/>
              </a:spcBef>
              <a:spcAft>
                <a:spcPts val="0"/>
              </a:spcAft>
              <a:buClr>
                <a:schemeClr val="dk1"/>
              </a:buClr>
              <a:buSzPts val="1000"/>
              <a:buFont typeface="Century Gothic"/>
              <a:buChar char="○"/>
            </a:pPr>
            <a:r>
              <a:rPr lang="en" sz="1000">
                <a:solidFill>
                  <a:schemeClr val="dk1"/>
                </a:solidFill>
                <a:latin typeface="Century Gothic"/>
                <a:ea typeface="Century Gothic"/>
                <a:cs typeface="Century Gothic"/>
                <a:sym typeface="Century Gothic"/>
              </a:rPr>
              <a:t>Choose the right GC:</a:t>
            </a:r>
            <a:endParaRPr sz="1000">
              <a:solidFill>
                <a:schemeClr val="dk1"/>
              </a:solidFill>
              <a:latin typeface="Century Gothic"/>
              <a:ea typeface="Century Gothic"/>
              <a:cs typeface="Century Gothic"/>
              <a:sym typeface="Century Gothic"/>
            </a:endParaRPr>
          </a:p>
          <a:p>
            <a:pPr indent="-292100" lvl="0" marL="457200" rtl="0" algn="just">
              <a:lnSpc>
                <a:spcPct val="150000"/>
              </a:lnSpc>
              <a:spcBef>
                <a:spcPts val="0"/>
              </a:spcBef>
              <a:spcAft>
                <a:spcPts val="0"/>
              </a:spcAft>
              <a:buClr>
                <a:schemeClr val="dk1"/>
              </a:buClr>
              <a:buSzPts val="1000"/>
              <a:buFont typeface="Century Gothic"/>
              <a:buChar char="●"/>
            </a:pPr>
            <a:r>
              <a:rPr lang="en" sz="1000">
                <a:solidFill>
                  <a:schemeClr val="dk1"/>
                </a:solidFill>
                <a:latin typeface="Century Gothic"/>
                <a:ea typeface="Century Gothic"/>
                <a:cs typeface="Century Gothic"/>
                <a:sym typeface="Century Gothic"/>
              </a:rPr>
              <a:t>Monitor and Analyze Memory Usage</a:t>
            </a:r>
            <a:endParaRPr sz="1000">
              <a:solidFill>
                <a:schemeClr val="dk1"/>
              </a:solidFill>
              <a:latin typeface="Century Gothic"/>
              <a:ea typeface="Century Gothic"/>
              <a:cs typeface="Century Gothic"/>
              <a:sym typeface="Century Gothic"/>
            </a:endParaRPr>
          </a:p>
          <a:p>
            <a:pPr indent="-292100" lvl="0" marL="457200" rtl="0" algn="just">
              <a:lnSpc>
                <a:spcPct val="150000"/>
              </a:lnSpc>
              <a:spcBef>
                <a:spcPts val="0"/>
              </a:spcBef>
              <a:spcAft>
                <a:spcPts val="0"/>
              </a:spcAft>
              <a:buClr>
                <a:schemeClr val="dk1"/>
              </a:buClr>
              <a:buSzPts val="1000"/>
              <a:buFont typeface="Century Gothic"/>
              <a:buChar char="●"/>
            </a:pPr>
            <a:r>
              <a:rPr lang="en" sz="1000">
                <a:solidFill>
                  <a:schemeClr val="dk1"/>
                </a:solidFill>
                <a:latin typeface="Century Gothic"/>
                <a:ea typeface="Century Gothic"/>
                <a:cs typeface="Century Gothic"/>
                <a:sym typeface="Century Gothic"/>
              </a:rPr>
              <a:t>Clean Up Resources : Close resources like I/O streams, database connections, and sockets when they are no longer needed. Use try-with-resources or finally blocks to ensure resources are always released.</a:t>
            </a:r>
            <a:endParaRPr sz="1000">
              <a:solidFill>
                <a:schemeClr val="dk1"/>
              </a:solidFill>
              <a:latin typeface="Century Gothic"/>
              <a:ea typeface="Century Gothic"/>
              <a:cs typeface="Century Gothic"/>
              <a:sym typeface="Century Gothic"/>
            </a:endParaRPr>
          </a:p>
          <a:p>
            <a:pPr indent="-292100" lvl="0" marL="457200" rtl="0" algn="just">
              <a:lnSpc>
                <a:spcPct val="150000"/>
              </a:lnSpc>
              <a:spcBef>
                <a:spcPts val="0"/>
              </a:spcBef>
              <a:spcAft>
                <a:spcPts val="0"/>
              </a:spcAft>
              <a:buClr>
                <a:schemeClr val="dk1"/>
              </a:buClr>
              <a:buSzPts val="1000"/>
              <a:buFont typeface="Century Gothic"/>
              <a:buChar char="●"/>
            </a:pPr>
            <a:r>
              <a:rPr lang="en" sz="1000">
                <a:solidFill>
                  <a:schemeClr val="dk1"/>
                </a:solidFill>
                <a:latin typeface="Century Gothic"/>
                <a:ea typeface="Century Gothic"/>
                <a:cs typeface="Century Gothic"/>
                <a:sym typeface="Century Gothic"/>
              </a:rPr>
              <a:t>Avoid Using Large Collections:</a:t>
            </a:r>
            <a:r>
              <a:rPr lang="en" sz="1000">
                <a:solidFill>
                  <a:schemeClr val="dk1"/>
                </a:solidFill>
                <a:latin typeface="Century Gothic"/>
                <a:ea typeface="Century Gothic"/>
                <a:cs typeface="Century Gothic"/>
                <a:sym typeface="Century Gothic"/>
              </a:rPr>
              <a:t> </a:t>
            </a:r>
            <a:endParaRPr sz="1000">
              <a:solidFill>
                <a:schemeClr val="dk1"/>
              </a:solidFill>
              <a:latin typeface="Century Gothic"/>
              <a:ea typeface="Century Gothic"/>
              <a:cs typeface="Century Gothic"/>
              <a:sym typeface="Century Gothic"/>
            </a:endParaRPr>
          </a:p>
          <a:p>
            <a:pPr indent="-292100" lvl="1" marL="914400" rtl="0" algn="just">
              <a:lnSpc>
                <a:spcPct val="150000"/>
              </a:lnSpc>
              <a:spcBef>
                <a:spcPts val="0"/>
              </a:spcBef>
              <a:spcAft>
                <a:spcPts val="0"/>
              </a:spcAft>
              <a:buClr>
                <a:schemeClr val="dk1"/>
              </a:buClr>
              <a:buSzPts val="1000"/>
              <a:buFont typeface="Century Gothic"/>
              <a:buChar char="○"/>
            </a:pPr>
            <a:r>
              <a:rPr lang="en" sz="1000">
                <a:solidFill>
                  <a:schemeClr val="dk1"/>
                </a:solidFill>
                <a:latin typeface="Century Gothic"/>
                <a:ea typeface="Century Gothic"/>
                <a:cs typeface="Century Gothic"/>
                <a:sym typeface="Century Gothic"/>
              </a:rPr>
              <a:t>Large collections (such as big lists or maps) can consume a lot of memory. Only load necessary data into memory.</a:t>
            </a:r>
            <a:endParaRPr sz="1000">
              <a:solidFill>
                <a:schemeClr val="dk1"/>
              </a:solidFill>
              <a:latin typeface="Century Gothic"/>
              <a:ea typeface="Century Gothic"/>
              <a:cs typeface="Century Gothic"/>
              <a:sym typeface="Century Gothic"/>
            </a:endParaRPr>
          </a:p>
          <a:p>
            <a:pPr indent="-292100" lvl="1" marL="914400" rtl="0" algn="just">
              <a:lnSpc>
                <a:spcPct val="150000"/>
              </a:lnSpc>
              <a:spcBef>
                <a:spcPts val="0"/>
              </a:spcBef>
              <a:spcAft>
                <a:spcPts val="0"/>
              </a:spcAft>
              <a:buClr>
                <a:schemeClr val="dk1"/>
              </a:buClr>
              <a:buSzPts val="1000"/>
              <a:buFont typeface="Century Gothic"/>
              <a:buChar char="○"/>
            </a:pPr>
            <a:r>
              <a:rPr lang="en" sz="1000">
                <a:solidFill>
                  <a:schemeClr val="dk1"/>
                </a:solidFill>
                <a:latin typeface="Century Gothic"/>
                <a:ea typeface="Century Gothic"/>
                <a:cs typeface="Century Gothic"/>
                <a:sym typeface="Century Gothic"/>
              </a:rPr>
              <a:t>Use paging techniques or streaming APIs (like Streams in Java 8) to process data in smaller chunks instead of loading everything into memory at once.</a:t>
            </a:r>
            <a:endParaRPr sz="1000">
              <a:solidFill>
                <a:schemeClr val="dk1"/>
              </a:solidFill>
              <a:latin typeface="Century Gothic"/>
              <a:ea typeface="Century Gothic"/>
              <a:cs typeface="Century Gothic"/>
              <a:sym typeface="Century Gothic"/>
            </a:endParaRPr>
          </a:p>
          <a:p>
            <a:pPr indent="-292100" lvl="0" marL="457200" rtl="0" algn="just">
              <a:lnSpc>
                <a:spcPct val="150000"/>
              </a:lnSpc>
              <a:spcBef>
                <a:spcPts val="0"/>
              </a:spcBef>
              <a:spcAft>
                <a:spcPts val="0"/>
              </a:spcAft>
              <a:buClr>
                <a:schemeClr val="dk1"/>
              </a:buClr>
              <a:buSzPts val="1000"/>
              <a:buFont typeface="Century Gothic"/>
              <a:buChar char="●"/>
            </a:pPr>
            <a:r>
              <a:rPr lang="en" sz="1000">
                <a:solidFill>
                  <a:schemeClr val="dk1"/>
                </a:solidFill>
                <a:latin typeface="Century Gothic"/>
                <a:ea typeface="Century Gothic"/>
                <a:cs typeface="Century Gothic"/>
                <a:sym typeface="Century Gothic"/>
              </a:rPr>
              <a:t>Profiling and Heap Dumps: If your application is running into memory issues, take a heap dump during the error and analyze it using tools like Eclipse MAT or JConsole.</a:t>
            </a:r>
            <a:endParaRPr sz="1000">
              <a:solidFill>
                <a:schemeClr val="dk1"/>
              </a:solidFill>
              <a:latin typeface="Century Gothic"/>
              <a:ea typeface="Century Gothic"/>
              <a:cs typeface="Century Gothic"/>
              <a:sym typeface="Century Gothic"/>
            </a:endParaRPr>
          </a:p>
          <a:p>
            <a:pPr indent="0" lvl="0" marL="0" rtl="0" algn="just">
              <a:lnSpc>
                <a:spcPct val="150000"/>
              </a:lnSpc>
              <a:spcBef>
                <a:spcPts val="0"/>
              </a:spcBef>
              <a:spcAft>
                <a:spcPts val="0"/>
              </a:spcAft>
              <a:buNone/>
            </a:pPr>
            <a:r>
              <a:t/>
            </a:r>
            <a:endParaRPr sz="1000">
              <a:solidFill>
                <a:schemeClr val="dk1"/>
              </a:solidFill>
              <a:latin typeface="Century Gothic"/>
              <a:ea typeface="Century Gothic"/>
              <a:cs typeface="Century Gothic"/>
              <a:sym typeface="Century Gothic"/>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33"/>
          <p:cNvSpPr txBox="1"/>
          <p:nvPr/>
        </p:nvSpPr>
        <p:spPr>
          <a:xfrm>
            <a:off x="557775" y="2257500"/>
            <a:ext cx="3464700" cy="6285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4000"/>
              <a:buFont typeface="Arial"/>
              <a:buNone/>
            </a:pPr>
            <a:r>
              <a:rPr b="1" i="0" lang="en" sz="4000" u="none" cap="none" strike="noStrike">
                <a:solidFill>
                  <a:srgbClr val="231F20"/>
                </a:solidFill>
                <a:latin typeface="Century Gothic"/>
                <a:ea typeface="Century Gothic"/>
                <a:cs typeface="Century Gothic"/>
                <a:sym typeface="Century Gothic"/>
              </a:rPr>
              <a:t>Thank You</a:t>
            </a:r>
            <a:endParaRPr b="1" i="0" sz="4000" u="none" cap="none" strike="noStrike">
              <a:solidFill>
                <a:srgbClr val="000000"/>
              </a:solidFill>
              <a:latin typeface="Century Gothic"/>
              <a:ea typeface="Century Gothic"/>
              <a:cs typeface="Century Gothic"/>
              <a:sym typeface="Century Gothic"/>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sp>
        <p:nvSpPr>
          <p:cNvPr id="70" name="Google Shape;70;p13"/>
          <p:cNvSpPr txBox="1"/>
          <p:nvPr>
            <p:ph type="ctrTitle"/>
          </p:nvPr>
        </p:nvSpPr>
        <p:spPr>
          <a:xfrm>
            <a:off x="264425" y="208500"/>
            <a:ext cx="6858000" cy="357300"/>
          </a:xfrm>
          <a:prstGeom prst="rect">
            <a:avLst/>
          </a:prstGeom>
          <a:noFill/>
          <a:ln>
            <a:noFill/>
          </a:ln>
        </p:spPr>
        <p:txBody>
          <a:bodyPr anchorCtr="0" anchor="t" bIns="91425" lIns="0" spcFirstLastPara="1" rIns="91425" wrap="square" tIns="0">
            <a:noAutofit/>
          </a:bodyPr>
          <a:lstStyle/>
          <a:p>
            <a:pPr indent="0" lvl="0" marL="0" rtl="0" algn="l">
              <a:lnSpc>
                <a:spcPct val="90000"/>
              </a:lnSpc>
              <a:spcBef>
                <a:spcPts val="0"/>
              </a:spcBef>
              <a:spcAft>
                <a:spcPts val="0"/>
              </a:spcAft>
              <a:buSzPts val="2100"/>
              <a:buNone/>
            </a:pPr>
            <a:r>
              <a:rPr lang="en"/>
              <a:t>Introduction to Java Memory Management</a:t>
            </a:r>
            <a:endParaRPr/>
          </a:p>
        </p:txBody>
      </p:sp>
      <p:sp>
        <p:nvSpPr>
          <p:cNvPr id="71" name="Google Shape;71;p13"/>
          <p:cNvSpPr txBox="1"/>
          <p:nvPr/>
        </p:nvSpPr>
        <p:spPr>
          <a:xfrm>
            <a:off x="264425" y="1046925"/>
            <a:ext cx="8548200" cy="3614100"/>
          </a:xfrm>
          <a:prstGeom prst="rect">
            <a:avLst/>
          </a:prstGeom>
          <a:solidFill>
            <a:schemeClr val="lt1"/>
          </a:solidFill>
          <a:ln>
            <a:noFill/>
          </a:ln>
        </p:spPr>
        <p:txBody>
          <a:bodyPr anchorCtr="0" anchor="t" bIns="0" lIns="0" spcFirstLastPara="1" rIns="0" wrap="square" tIns="0">
            <a:noAutofit/>
          </a:bodyPr>
          <a:lstStyle/>
          <a:p>
            <a:pPr indent="0" lvl="0" marL="0" rtl="0" algn="just">
              <a:lnSpc>
                <a:spcPct val="150000"/>
              </a:lnSpc>
              <a:spcBef>
                <a:spcPts val="0"/>
              </a:spcBef>
              <a:spcAft>
                <a:spcPts val="0"/>
              </a:spcAft>
              <a:buNone/>
            </a:pPr>
            <a:r>
              <a:t/>
            </a:r>
            <a:endParaRPr sz="1200">
              <a:latin typeface="Century Gothic"/>
              <a:ea typeface="Century Gothic"/>
              <a:cs typeface="Century Gothic"/>
              <a:sym typeface="Century Gothic"/>
            </a:endParaRPr>
          </a:p>
          <a:p>
            <a:pPr indent="-304800" lvl="0" marL="457200" rtl="0" algn="just">
              <a:lnSpc>
                <a:spcPct val="150000"/>
              </a:lnSpc>
              <a:spcBef>
                <a:spcPts val="0"/>
              </a:spcBef>
              <a:spcAft>
                <a:spcPts val="0"/>
              </a:spcAft>
              <a:buSzPts val="1200"/>
              <a:buFont typeface="Century Gothic"/>
              <a:buChar char="●"/>
            </a:pPr>
            <a:r>
              <a:rPr lang="en" sz="1200">
                <a:latin typeface="Century Gothic"/>
                <a:ea typeface="Century Gothic"/>
                <a:cs typeface="Century Gothic"/>
                <a:sym typeface="Century Gothic"/>
              </a:rPr>
              <a:t>Memory Management </a:t>
            </a:r>
            <a:endParaRPr sz="1200">
              <a:latin typeface="Century Gothic"/>
              <a:ea typeface="Century Gothic"/>
              <a:cs typeface="Century Gothic"/>
              <a:sym typeface="Century Gothic"/>
            </a:endParaRPr>
          </a:p>
          <a:p>
            <a:pPr indent="-304800" lvl="1" marL="914400" rtl="0" algn="just">
              <a:lnSpc>
                <a:spcPct val="150000"/>
              </a:lnSpc>
              <a:spcBef>
                <a:spcPts val="0"/>
              </a:spcBef>
              <a:spcAft>
                <a:spcPts val="0"/>
              </a:spcAft>
              <a:buSzPts val="1200"/>
              <a:buFont typeface="Century Gothic"/>
              <a:buChar char="○"/>
            </a:pPr>
            <a:r>
              <a:rPr lang="en" sz="1200">
                <a:latin typeface="Century Gothic"/>
                <a:ea typeface="Century Gothic"/>
                <a:cs typeface="Century Gothic"/>
                <a:sym typeface="Century Gothic"/>
              </a:rPr>
              <a:t>Memory Allocation: Allocating memory for variables, objects and data structures during program execution</a:t>
            </a:r>
            <a:endParaRPr sz="1200">
              <a:latin typeface="Century Gothic"/>
              <a:ea typeface="Century Gothic"/>
              <a:cs typeface="Century Gothic"/>
              <a:sym typeface="Century Gothic"/>
            </a:endParaRPr>
          </a:p>
          <a:p>
            <a:pPr indent="-304800" lvl="1" marL="914400" rtl="0" algn="just">
              <a:lnSpc>
                <a:spcPct val="150000"/>
              </a:lnSpc>
              <a:spcBef>
                <a:spcPts val="0"/>
              </a:spcBef>
              <a:spcAft>
                <a:spcPts val="0"/>
              </a:spcAft>
              <a:buSzPts val="1200"/>
              <a:buFont typeface="Century Gothic"/>
              <a:buChar char="○"/>
            </a:pPr>
            <a:r>
              <a:rPr lang="en" sz="1200">
                <a:latin typeface="Century Gothic"/>
                <a:ea typeface="Century Gothic"/>
                <a:cs typeface="Century Gothic"/>
                <a:sym typeface="Century Gothic"/>
              </a:rPr>
              <a:t>Memory Deallocation: </a:t>
            </a:r>
            <a:r>
              <a:rPr lang="en" sz="1200">
                <a:latin typeface="Century Gothic"/>
                <a:ea typeface="Century Gothic"/>
                <a:cs typeface="Century Gothic"/>
                <a:sym typeface="Century Gothic"/>
              </a:rPr>
              <a:t>Releasing</a:t>
            </a:r>
            <a:r>
              <a:rPr lang="en" sz="1200">
                <a:latin typeface="Century Gothic"/>
                <a:ea typeface="Century Gothic"/>
                <a:cs typeface="Century Gothic"/>
                <a:sym typeface="Century Gothic"/>
              </a:rPr>
              <a:t> memory when no longer needed</a:t>
            </a:r>
            <a:endParaRPr sz="1200">
              <a:latin typeface="Century Gothic"/>
              <a:ea typeface="Century Gothic"/>
              <a:cs typeface="Century Gothic"/>
              <a:sym typeface="Century Gothic"/>
            </a:endParaRPr>
          </a:p>
          <a:p>
            <a:pPr indent="0" lvl="0" marL="457200" rtl="0" algn="just">
              <a:lnSpc>
                <a:spcPct val="150000"/>
              </a:lnSpc>
              <a:spcBef>
                <a:spcPts val="0"/>
              </a:spcBef>
              <a:spcAft>
                <a:spcPts val="0"/>
              </a:spcAft>
              <a:buNone/>
            </a:pPr>
            <a:r>
              <a:t/>
            </a:r>
            <a:endParaRPr sz="1200">
              <a:latin typeface="Century Gothic"/>
              <a:ea typeface="Century Gothic"/>
              <a:cs typeface="Century Gothic"/>
              <a:sym typeface="Century Gothic"/>
            </a:endParaRPr>
          </a:p>
          <a:p>
            <a:pPr indent="-304800" lvl="0" marL="457200" rtl="0" algn="just">
              <a:lnSpc>
                <a:spcPct val="150000"/>
              </a:lnSpc>
              <a:spcBef>
                <a:spcPts val="0"/>
              </a:spcBef>
              <a:spcAft>
                <a:spcPts val="0"/>
              </a:spcAft>
              <a:buSzPts val="1200"/>
              <a:buFont typeface="Century Gothic"/>
              <a:buChar char="●"/>
            </a:pPr>
            <a:r>
              <a:rPr lang="en" sz="1200">
                <a:latin typeface="Century Gothic"/>
                <a:ea typeface="Century Gothic"/>
                <a:cs typeface="Century Gothic"/>
                <a:sym typeface="Century Gothic"/>
              </a:rPr>
              <a:t>Memory leaks - Occurs when memory that is no longer needed is not released, leading to increased memory consumption over time.</a:t>
            </a:r>
            <a:endParaRPr sz="1200">
              <a:latin typeface="Century Gothic"/>
              <a:ea typeface="Century Gothic"/>
              <a:cs typeface="Century Gothic"/>
              <a:sym typeface="Century Gothic"/>
            </a:endParaRPr>
          </a:p>
          <a:p>
            <a:pPr indent="0" lvl="0" marL="0" rtl="0" algn="just">
              <a:lnSpc>
                <a:spcPct val="150000"/>
              </a:lnSpc>
              <a:spcBef>
                <a:spcPts val="0"/>
              </a:spcBef>
              <a:spcAft>
                <a:spcPts val="0"/>
              </a:spcAft>
              <a:buNone/>
            </a:pPr>
            <a:r>
              <a:t/>
            </a:r>
            <a:endParaRPr sz="1200">
              <a:latin typeface="Century Gothic"/>
              <a:ea typeface="Century Gothic"/>
              <a:cs typeface="Century Gothic"/>
              <a:sym typeface="Century Gothic"/>
            </a:endParaRPr>
          </a:p>
          <a:p>
            <a:pPr indent="-304800" lvl="0" marL="457200" rtl="0" algn="just">
              <a:lnSpc>
                <a:spcPct val="150000"/>
              </a:lnSpc>
              <a:spcBef>
                <a:spcPts val="0"/>
              </a:spcBef>
              <a:spcAft>
                <a:spcPts val="0"/>
              </a:spcAft>
              <a:buSzPts val="1200"/>
              <a:buFont typeface="Century Gothic"/>
              <a:buChar char="●"/>
            </a:pPr>
            <a:r>
              <a:rPr lang="en" sz="1200">
                <a:latin typeface="Century Gothic"/>
                <a:ea typeface="Century Gothic"/>
                <a:cs typeface="Century Gothic"/>
                <a:sym typeface="Century Gothic"/>
              </a:rPr>
              <a:t> JVM automatically does memory management through garbage collection, but it still requires optimization for performance.</a:t>
            </a:r>
            <a:endParaRPr sz="1200">
              <a:latin typeface="Century Gothic"/>
              <a:ea typeface="Century Gothic"/>
              <a:cs typeface="Century Gothic"/>
              <a:sym typeface="Century Gothic"/>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sp>
        <p:nvSpPr>
          <p:cNvPr id="76" name="Google Shape;76;p14"/>
          <p:cNvSpPr txBox="1"/>
          <p:nvPr>
            <p:ph type="ctrTitle"/>
          </p:nvPr>
        </p:nvSpPr>
        <p:spPr>
          <a:xfrm>
            <a:off x="264425" y="208500"/>
            <a:ext cx="6858000" cy="357300"/>
          </a:xfrm>
          <a:prstGeom prst="rect">
            <a:avLst/>
          </a:prstGeom>
          <a:noFill/>
          <a:ln>
            <a:noFill/>
          </a:ln>
        </p:spPr>
        <p:txBody>
          <a:bodyPr anchorCtr="0" anchor="t" bIns="91425" lIns="0" spcFirstLastPara="1" rIns="91425" wrap="square" tIns="0">
            <a:noAutofit/>
          </a:bodyPr>
          <a:lstStyle/>
          <a:p>
            <a:pPr indent="0" lvl="0" marL="0" rtl="0" algn="l">
              <a:lnSpc>
                <a:spcPct val="90000"/>
              </a:lnSpc>
              <a:spcBef>
                <a:spcPts val="0"/>
              </a:spcBef>
              <a:spcAft>
                <a:spcPts val="0"/>
              </a:spcAft>
              <a:buSzPts val="2100"/>
              <a:buNone/>
            </a:pPr>
            <a:r>
              <a:rPr lang="en"/>
              <a:t>Bonus - OS Memory Management</a:t>
            </a:r>
            <a:endParaRPr/>
          </a:p>
        </p:txBody>
      </p:sp>
      <p:sp>
        <p:nvSpPr>
          <p:cNvPr id="77" name="Google Shape;77;p14"/>
          <p:cNvSpPr txBox="1"/>
          <p:nvPr/>
        </p:nvSpPr>
        <p:spPr>
          <a:xfrm>
            <a:off x="264425" y="774950"/>
            <a:ext cx="8548200" cy="3886200"/>
          </a:xfrm>
          <a:prstGeom prst="rect">
            <a:avLst/>
          </a:prstGeom>
          <a:solidFill>
            <a:schemeClr val="lt1"/>
          </a:solidFill>
          <a:ln>
            <a:noFill/>
          </a:ln>
        </p:spPr>
        <p:txBody>
          <a:bodyPr anchorCtr="0" anchor="t" bIns="0" lIns="0" spcFirstLastPara="1" rIns="0" wrap="square" tIns="0">
            <a:noAutofit/>
          </a:bodyPr>
          <a:lstStyle/>
          <a:p>
            <a:pPr indent="0" lvl="0" marL="0" rtl="0" algn="just">
              <a:lnSpc>
                <a:spcPct val="150000"/>
              </a:lnSpc>
              <a:spcBef>
                <a:spcPts val="0"/>
              </a:spcBef>
              <a:spcAft>
                <a:spcPts val="0"/>
              </a:spcAft>
              <a:buNone/>
            </a:pPr>
            <a:r>
              <a:t/>
            </a:r>
            <a:endParaRPr sz="900">
              <a:latin typeface="Century Gothic"/>
              <a:ea typeface="Century Gothic"/>
              <a:cs typeface="Century Gothic"/>
              <a:sym typeface="Century Gothic"/>
            </a:endParaRPr>
          </a:p>
          <a:p>
            <a:pPr indent="-285750" lvl="0" marL="457200" rtl="0" algn="just">
              <a:lnSpc>
                <a:spcPct val="150000"/>
              </a:lnSpc>
              <a:spcBef>
                <a:spcPts val="0"/>
              </a:spcBef>
              <a:spcAft>
                <a:spcPts val="0"/>
              </a:spcAft>
              <a:buSzPts val="900"/>
              <a:buFont typeface="Century Gothic"/>
              <a:buChar char="●"/>
            </a:pPr>
            <a:r>
              <a:rPr lang="en" sz="900">
                <a:latin typeface="Century Gothic"/>
                <a:ea typeface="Century Gothic"/>
                <a:cs typeface="Century Gothic"/>
                <a:sym typeface="Century Gothic"/>
              </a:rPr>
              <a:t>Process Creation and Memory Allocation</a:t>
            </a:r>
            <a:r>
              <a:rPr lang="en" sz="900">
                <a:latin typeface="Century Gothic"/>
                <a:ea typeface="Century Gothic"/>
                <a:cs typeface="Century Gothic"/>
                <a:sym typeface="Century Gothic"/>
              </a:rPr>
              <a:t> </a:t>
            </a:r>
            <a:endParaRPr sz="900">
              <a:latin typeface="Century Gothic"/>
              <a:ea typeface="Century Gothic"/>
              <a:cs typeface="Century Gothic"/>
              <a:sym typeface="Century Gothic"/>
            </a:endParaRPr>
          </a:p>
          <a:p>
            <a:pPr indent="-285750" lvl="1" marL="914400" rtl="0" algn="just">
              <a:lnSpc>
                <a:spcPct val="150000"/>
              </a:lnSpc>
              <a:spcBef>
                <a:spcPts val="0"/>
              </a:spcBef>
              <a:spcAft>
                <a:spcPts val="0"/>
              </a:spcAft>
              <a:buSzPts val="900"/>
              <a:buFont typeface="Century Gothic"/>
              <a:buChar char="○"/>
            </a:pPr>
            <a:r>
              <a:rPr lang="en" sz="900">
                <a:latin typeface="Century Gothic"/>
                <a:ea typeface="Century Gothic"/>
                <a:cs typeface="Century Gothic"/>
                <a:sym typeface="Century Gothic"/>
              </a:rPr>
              <a:t>When a program is executed, the OS creates a process and allocates memory for it.</a:t>
            </a:r>
            <a:endParaRPr sz="900">
              <a:latin typeface="Century Gothic"/>
              <a:ea typeface="Century Gothic"/>
              <a:cs typeface="Century Gothic"/>
              <a:sym typeface="Century Gothic"/>
            </a:endParaRPr>
          </a:p>
          <a:p>
            <a:pPr indent="-285750" lvl="1" marL="914400" rtl="0" algn="just">
              <a:lnSpc>
                <a:spcPct val="150000"/>
              </a:lnSpc>
              <a:spcBef>
                <a:spcPts val="0"/>
              </a:spcBef>
              <a:spcAft>
                <a:spcPts val="0"/>
              </a:spcAft>
              <a:buSzPts val="900"/>
              <a:buFont typeface="Century Gothic"/>
              <a:buChar char="○"/>
            </a:pPr>
            <a:r>
              <a:rPr lang="en" sz="900">
                <a:latin typeface="Century Gothic"/>
                <a:ea typeface="Century Gothic"/>
                <a:cs typeface="Century Gothic"/>
                <a:sym typeface="Century Gothic"/>
              </a:rPr>
              <a:t>The OS provides virtual memory for the process, which gives the illusion of a large, continuous block of memory, even though the physical memory may be fragmented.</a:t>
            </a:r>
            <a:endParaRPr sz="900">
              <a:latin typeface="Century Gothic"/>
              <a:ea typeface="Century Gothic"/>
              <a:cs typeface="Century Gothic"/>
              <a:sym typeface="Century Gothic"/>
            </a:endParaRPr>
          </a:p>
          <a:p>
            <a:pPr indent="-285750" lvl="0" marL="457200" rtl="0" algn="just">
              <a:lnSpc>
                <a:spcPct val="150000"/>
              </a:lnSpc>
              <a:spcBef>
                <a:spcPts val="0"/>
              </a:spcBef>
              <a:spcAft>
                <a:spcPts val="0"/>
              </a:spcAft>
              <a:buSzPts val="900"/>
              <a:buFont typeface="Century Gothic"/>
              <a:buChar char="●"/>
            </a:pPr>
            <a:r>
              <a:rPr lang="en" sz="900">
                <a:latin typeface="Century Gothic"/>
                <a:ea typeface="Century Gothic"/>
                <a:cs typeface="Century Gothic"/>
                <a:sym typeface="Century Gothic"/>
              </a:rPr>
              <a:t>Memory Segments for Each Process The OS divides memory for each process into different regions:</a:t>
            </a:r>
            <a:endParaRPr sz="900">
              <a:latin typeface="Century Gothic"/>
              <a:ea typeface="Century Gothic"/>
              <a:cs typeface="Century Gothic"/>
              <a:sym typeface="Century Gothic"/>
            </a:endParaRPr>
          </a:p>
          <a:p>
            <a:pPr indent="-285750" lvl="1" marL="914400" rtl="0" algn="just">
              <a:lnSpc>
                <a:spcPct val="150000"/>
              </a:lnSpc>
              <a:spcBef>
                <a:spcPts val="0"/>
              </a:spcBef>
              <a:spcAft>
                <a:spcPts val="0"/>
              </a:spcAft>
              <a:buSzPts val="900"/>
              <a:buFont typeface="Century Gothic"/>
              <a:buChar char="○"/>
            </a:pPr>
            <a:r>
              <a:rPr lang="en" sz="900">
                <a:latin typeface="Century Gothic"/>
                <a:ea typeface="Century Gothic"/>
                <a:cs typeface="Century Gothic"/>
                <a:sym typeface="Century Gothic"/>
              </a:rPr>
              <a:t>Text Segment: Stores the executable code of the program.</a:t>
            </a:r>
            <a:endParaRPr sz="900">
              <a:latin typeface="Century Gothic"/>
              <a:ea typeface="Century Gothic"/>
              <a:cs typeface="Century Gothic"/>
              <a:sym typeface="Century Gothic"/>
            </a:endParaRPr>
          </a:p>
          <a:p>
            <a:pPr indent="-285750" lvl="1" marL="914400" rtl="0" algn="just">
              <a:lnSpc>
                <a:spcPct val="150000"/>
              </a:lnSpc>
              <a:spcBef>
                <a:spcPts val="0"/>
              </a:spcBef>
              <a:spcAft>
                <a:spcPts val="0"/>
              </a:spcAft>
              <a:buSzPts val="900"/>
              <a:buFont typeface="Century Gothic"/>
              <a:buChar char="○"/>
            </a:pPr>
            <a:r>
              <a:rPr lang="en" sz="900">
                <a:latin typeface="Century Gothic"/>
                <a:ea typeface="Century Gothic"/>
                <a:cs typeface="Century Gothic"/>
                <a:sym typeface="Century Gothic"/>
              </a:rPr>
              <a:t>Data Segment: Stores global and static variables.</a:t>
            </a:r>
            <a:endParaRPr sz="900">
              <a:latin typeface="Century Gothic"/>
              <a:ea typeface="Century Gothic"/>
              <a:cs typeface="Century Gothic"/>
              <a:sym typeface="Century Gothic"/>
            </a:endParaRPr>
          </a:p>
          <a:p>
            <a:pPr indent="-285750" lvl="1" marL="914400" rtl="0" algn="just">
              <a:lnSpc>
                <a:spcPct val="150000"/>
              </a:lnSpc>
              <a:spcBef>
                <a:spcPts val="0"/>
              </a:spcBef>
              <a:spcAft>
                <a:spcPts val="0"/>
              </a:spcAft>
              <a:buSzPts val="900"/>
              <a:buFont typeface="Century Gothic"/>
              <a:buChar char="○"/>
            </a:pPr>
            <a:r>
              <a:rPr lang="en" sz="900">
                <a:latin typeface="Century Gothic"/>
                <a:ea typeface="Century Gothic"/>
                <a:cs typeface="Century Gothic"/>
                <a:sym typeface="Century Gothic"/>
              </a:rPr>
              <a:t>Heap: Used for dynamic memory allocation (like objects in Java).</a:t>
            </a:r>
            <a:endParaRPr sz="900">
              <a:latin typeface="Century Gothic"/>
              <a:ea typeface="Century Gothic"/>
              <a:cs typeface="Century Gothic"/>
              <a:sym typeface="Century Gothic"/>
            </a:endParaRPr>
          </a:p>
          <a:p>
            <a:pPr indent="-285750" lvl="1" marL="914400" rtl="0" algn="just">
              <a:lnSpc>
                <a:spcPct val="150000"/>
              </a:lnSpc>
              <a:spcBef>
                <a:spcPts val="0"/>
              </a:spcBef>
              <a:spcAft>
                <a:spcPts val="0"/>
              </a:spcAft>
              <a:buSzPts val="900"/>
              <a:buFont typeface="Century Gothic"/>
              <a:buChar char="○"/>
            </a:pPr>
            <a:r>
              <a:rPr lang="en" sz="900">
                <a:latin typeface="Century Gothic"/>
                <a:ea typeface="Century Gothic"/>
                <a:cs typeface="Century Gothic"/>
                <a:sym typeface="Century Gothic"/>
              </a:rPr>
              <a:t>Stack: Stores function calls, return addresses, and local variables.</a:t>
            </a:r>
            <a:endParaRPr sz="900">
              <a:latin typeface="Century Gothic"/>
              <a:ea typeface="Century Gothic"/>
              <a:cs typeface="Century Gothic"/>
              <a:sym typeface="Century Gothic"/>
            </a:endParaRPr>
          </a:p>
          <a:p>
            <a:pPr indent="-285750" lvl="0" marL="457200" rtl="0" algn="just">
              <a:lnSpc>
                <a:spcPct val="150000"/>
              </a:lnSpc>
              <a:spcBef>
                <a:spcPts val="0"/>
              </a:spcBef>
              <a:spcAft>
                <a:spcPts val="0"/>
              </a:spcAft>
              <a:buSzPts val="900"/>
              <a:buFont typeface="Century Gothic"/>
              <a:buChar char="●"/>
            </a:pPr>
            <a:r>
              <a:rPr lang="en" sz="900">
                <a:latin typeface="Century Gothic"/>
                <a:ea typeface="Century Gothic"/>
                <a:cs typeface="Century Gothic"/>
                <a:sym typeface="Century Gothic"/>
              </a:rPr>
              <a:t> </a:t>
            </a:r>
            <a:r>
              <a:rPr lang="en" sz="900">
                <a:latin typeface="Century Gothic"/>
                <a:ea typeface="Century Gothic"/>
                <a:cs typeface="Century Gothic"/>
                <a:sym typeface="Century Gothic"/>
              </a:rPr>
              <a:t>Memory Request and Allocation</a:t>
            </a:r>
            <a:endParaRPr sz="900">
              <a:latin typeface="Century Gothic"/>
              <a:ea typeface="Century Gothic"/>
              <a:cs typeface="Century Gothic"/>
              <a:sym typeface="Century Gothic"/>
            </a:endParaRPr>
          </a:p>
          <a:p>
            <a:pPr indent="-285750" lvl="1" marL="914400" marR="0" rtl="0" algn="just">
              <a:lnSpc>
                <a:spcPct val="150000"/>
              </a:lnSpc>
              <a:spcBef>
                <a:spcPts val="0"/>
              </a:spcBef>
              <a:spcAft>
                <a:spcPts val="0"/>
              </a:spcAft>
              <a:buSzPts val="900"/>
              <a:buFont typeface="Century Gothic"/>
              <a:buChar char="○"/>
            </a:pPr>
            <a:r>
              <a:rPr lang="en" sz="900">
                <a:latin typeface="Century Gothic"/>
                <a:ea typeface="Century Gothic"/>
                <a:cs typeface="Century Gothic"/>
                <a:sym typeface="Century Gothic"/>
              </a:rPr>
              <a:t>When a process needs more memory (for example, when creating new objects or allocating large arrays), it sends a request to the OS.</a:t>
            </a:r>
            <a:endParaRPr sz="900">
              <a:latin typeface="Century Gothic"/>
              <a:ea typeface="Century Gothic"/>
              <a:cs typeface="Century Gothic"/>
              <a:sym typeface="Century Gothic"/>
            </a:endParaRPr>
          </a:p>
          <a:p>
            <a:pPr indent="-285750" lvl="1" marL="914400" marR="0" rtl="0" algn="just">
              <a:lnSpc>
                <a:spcPct val="150000"/>
              </a:lnSpc>
              <a:spcBef>
                <a:spcPts val="0"/>
              </a:spcBef>
              <a:spcAft>
                <a:spcPts val="0"/>
              </a:spcAft>
              <a:buSzPts val="900"/>
              <a:buFont typeface="Century Gothic"/>
              <a:buChar char="○"/>
            </a:pPr>
            <a:r>
              <a:rPr lang="en" sz="900">
                <a:latin typeface="Century Gothic"/>
                <a:ea typeface="Century Gothic"/>
                <a:cs typeface="Century Gothic"/>
                <a:sym typeface="Century Gothic"/>
              </a:rPr>
              <a:t>The OS allocates more memory from the system’s RAM or swaps data to virtual memory (on disk) to accommodate this request.</a:t>
            </a:r>
            <a:endParaRPr sz="900">
              <a:latin typeface="Century Gothic"/>
              <a:ea typeface="Century Gothic"/>
              <a:cs typeface="Century Gothic"/>
              <a:sym typeface="Century Gothic"/>
            </a:endParaRPr>
          </a:p>
          <a:p>
            <a:pPr indent="-285750" lvl="0" marL="457200" marR="0" rtl="0" algn="just">
              <a:lnSpc>
                <a:spcPct val="150000"/>
              </a:lnSpc>
              <a:spcBef>
                <a:spcPts val="0"/>
              </a:spcBef>
              <a:spcAft>
                <a:spcPts val="0"/>
              </a:spcAft>
              <a:buSzPts val="900"/>
              <a:buFont typeface="Century Gothic"/>
              <a:buChar char="●"/>
            </a:pPr>
            <a:r>
              <a:rPr lang="en" sz="900">
                <a:latin typeface="Century Gothic"/>
                <a:ea typeface="Century Gothic"/>
                <a:cs typeface="Century Gothic"/>
                <a:sym typeface="Century Gothic"/>
              </a:rPr>
              <a:t>How the OS Communicates with Processes</a:t>
            </a:r>
            <a:endParaRPr sz="900">
              <a:latin typeface="Century Gothic"/>
              <a:ea typeface="Century Gothic"/>
              <a:cs typeface="Century Gothic"/>
              <a:sym typeface="Century Gothic"/>
            </a:endParaRPr>
          </a:p>
          <a:p>
            <a:pPr indent="-285750" lvl="1" marL="914400" marR="0" rtl="0" algn="just">
              <a:lnSpc>
                <a:spcPct val="150000"/>
              </a:lnSpc>
              <a:spcBef>
                <a:spcPts val="0"/>
              </a:spcBef>
              <a:spcAft>
                <a:spcPts val="0"/>
              </a:spcAft>
              <a:buSzPts val="900"/>
              <a:buFont typeface="Century Gothic"/>
              <a:buChar char="○"/>
            </a:pPr>
            <a:r>
              <a:rPr lang="en" sz="900">
                <a:latin typeface="Century Gothic"/>
                <a:ea typeface="Century Gothic"/>
                <a:cs typeface="Century Gothic"/>
                <a:sym typeface="Century Gothic"/>
              </a:rPr>
              <a:t>The OS manages the process’s memory and keeps track of its usage. If the process exceeds its allocated memory, the OS may:</a:t>
            </a:r>
            <a:endParaRPr sz="900">
              <a:latin typeface="Century Gothic"/>
              <a:ea typeface="Century Gothic"/>
              <a:cs typeface="Century Gothic"/>
              <a:sym typeface="Century Gothic"/>
            </a:endParaRPr>
          </a:p>
          <a:p>
            <a:pPr indent="-285750" lvl="2" marL="1371600" marR="0" rtl="0" algn="just">
              <a:lnSpc>
                <a:spcPct val="150000"/>
              </a:lnSpc>
              <a:spcBef>
                <a:spcPts val="0"/>
              </a:spcBef>
              <a:spcAft>
                <a:spcPts val="0"/>
              </a:spcAft>
              <a:buSzPts val="900"/>
              <a:buFont typeface="Century Gothic"/>
              <a:buChar char="■"/>
            </a:pPr>
            <a:r>
              <a:rPr lang="en" sz="900">
                <a:latin typeface="Century Gothic"/>
                <a:ea typeface="Century Gothic"/>
                <a:cs typeface="Century Gothic"/>
                <a:sym typeface="Century Gothic"/>
              </a:rPr>
              <a:t>Swap data to disk (paging), if physical memory (RAM) is full.</a:t>
            </a:r>
            <a:endParaRPr sz="900">
              <a:latin typeface="Century Gothic"/>
              <a:ea typeface="Century Gothic"/>
              <a:cs typeface="Century Gothic"/>
              <a:sym typeface="Century Gothic"/>
            </a:endParaRPr>
          </a:p>
          <a:p>
            <a:pPr indent="-285750" lvl="2" marL="1371600" marR="0" rtl="0" algn="just">
              <a:lnSpc>
                <a:spcPct val="150000"/>
              </a:lnSpc>
              <a:spcBef>
                <a:spcPts val="0"/>
              </a:spcBef>
              <a:spcAft>
                <a:spcPts val="0"/>
              </a:spcAft>
              <a:buSzPts val="900"/>
              <a:buFont typeface="Century Gothic"/>
              <a:buChar char="■"/>
            </a:pPr>
            <a:r>
              <a:rPr lang="en" sz="900">
                <a:latin typeface="Century Gothic"/>
                <a:ea typeface="Century Gothic"/>
                <a:cs typeface="Century Gothic"/>
                <a:sym typeface="Century Gothic"/>
              </a:rPr>
              <a:t>Allocate additional memory if the system has free resources.</a:t>
            </a:r>
            <a:endParaRPr sz="900">
              <a:latin typeface="Century Gothic"/>
              <a:ea typeface="Century Gothic"/>
              <a:cs typeface="Century Gothic"/>
              <a:sym typeface="Century Gothic"/>
            </a:endParaRPr>
          </a:p>
          <a:p>
            <a:pPr indent="-285750" lvl="1" marL="914400" marR="0" rtl="0" algn="just">
              <a:lnSpc>
                <a:spcPct val="150000"/>
              </a:lnSpc>
              <a:spcBef>
                <a:spcPts val="0"/>
              </a:spcBef>
              <a:spcAft>
                <a:spcPts val="0"/>
              </a:spcAft>
              <a:buSzPts val="900"/>
              <a:buFont typeface="Century Gothic"/>
              <a:buChar char="○"/>
            </a:pPr>
            <a:r>
              <a:rPr lang="en" sz="900">
                <a:latin typeface="Century Gothic"/>
                <a:ea typeface="Century Gothic"/>
                <a:cs typeface="Century Gothic"/>
                <a:sym typeface="Century Gothic"/>
              </a:rPr>
              <a:t>Processes cannot directly access memory allocated to other processes, and the OS ensures isolation and protection between them.</a:t>
            </a:r>
            <a:endParaRPr sz="900">
              <a:latin typeface="Century Gothic"/>
              <a:ea typeface="Century Gothic"/>
              <a:cs typeface="Century Gothic"/>
              <a:sym typeface="Century Gothic"/>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15"/>
          <p:cNvSpPr txBox="1"/>
          <p:nvPr>
            <p:ph type="ctrTitle"/>
          </p:nvPr>
        </p:nvSpPr>
        <p:spPr>
          <a:xfrm>
            <a:off x="264425" y="208500"/>
            <a:ext cx="6858000" cy="357300"/>
          </a:xfrm>
          <a:prstGeom prst="rect">
            <a:avLst/>
          </a:prstGeom>
          <a:noFill/>
          <a:ln>
            <a:noFill/>
          </a:ln>
        </p:spPr>
        <p:txBody>
          <a:bodyPr anchorCtr="0" anchor="t" bIns="91425" lIns="0" spcFirstLastPara="1" rIns="91425" wrap="square" tIns="0">
            <a:noAutofit/>
          </a:bodyPr>
          <a:lstStyle/>
          <a:p>
            <a:pPr indent="0" lvl="0" marL="0" rtl="0" algn="l">
              <a:lnSpc>
                <a:spcPct val="90000"/>
              </a:lnSpc>
              <a:spcBef>
                <a:spcPts val="0"/>
              </a:spcBef>
              <a:spcAft>
                <a:spcPts val="0"/>
              </a:spcAft>
              <a:buSzPts val="2100"/>
              <a:buNone/>
            </a:pPr>
            <a:r>
              <a:rPr lang="en"/>
              <a:t>Connect to Java Memory Management</a:t>
            </a:r>
            <a:endParaRPr/>
          </a:p>
        </p:txBody>
      </p:sp>
      <p:sp>
        <p:nvSpPr>
          <p:cNvPr id="83" name="Google Shape;83;p15"/>
          <p:cNvSpPr txBox="1"/>
          <p:nvPr/>
        </p:nvSpPr>
        <p:spPr>
          <a:xfrm>
            <a:off x="0" y="1765150"/>
            <a:ext cx="9144000" cy="1079700"/>
          </a:xfrm>
          <a:prstGeom prst="rect">
            <a:avLst/>
          </a:prstGeom>
          <a:solidFill>
            <a:schemeClr val="lt2"/>
          </a:solidFill>
          <a:ln>
            <a:noFill/>
          </a:ln>
        </p:spPr>
        <p:txBody>
          <a:bodyPr anchorCtr="0" anchor="t" bIns="0" lIns="0" spcFirstLastPara="1" rIns="0" wrap="square" tIns="0">
            <a:noAutofit/>
          </a:bodyPr>
          <a:lstStyle/>
          <a:p>
            <a:pPr indent="0" lvl="0" marL="0" marR="0" rtl="0" algn="ctr">
              <a:lnSpc>
                <a:spcPct val="150000"/>
              </a:lnSpc>
              <a:spcBef>
                <a:spcPts val="0"/>
              </a:spcBef>
              <a:spcAft>
                <a:spcPts val="0"/>
              </a:spcAft>
              <a:buNone/>
            </a:pPr>
            <a:r>
              <a:t/>
            </a:r>
            <a:endParaRPr sz="1200">
              <a:latin typeface="Century Gothic"/>
              <a:ea typeface="Century Gothic"/>
              <a:cs typeface="Century Gothic"/>
              <a:sym typeface="Century Gothic"/>
            </a:endParaRPr>
          </a:p>
          <a:p>
            <a:pPr indent="0" lvl="0" marL="0" marR="0" rtl="0" algn="ctr">
              <a:lnSpc>
                <a:spcPct val="150000"/>
              </a:lnSpc>
              <a:spcBef>
                <a:spcPts val="0"/>
              </a:spcBef>
              <a:spcAft>
                <a:spcPts val="0"/>
              </a:spcAft>
              <a:buNone/>
            </a:pPr>
            <a:r>
              <a:rPr lang="en" sz="1200">
                <a:latin typeface="Century Gothic"/>
                <a:ea typeface="Century Gothic"/>
                <a:cs typeface="Century Gothic"/>
                <a:sym typeface="Century Gothic"/>
              </a:rPr>
              <a:t>In Java, the JVM requests memory from the OS for the heap, stack, and other parts. The JVM is responsible for managing dynamic memory allocation (like objects) and performs garbage collection to clean up memory automatically. JVM can request more memory from OS, if needed and configured to do so. </a:t>
            </a:r>
            <a:endParaRPr sz="1200">
              <a:latin typeface="Century Gothic"/>
              <a:ea typeface="Century Gothic"/>
              <a:cs typeface="Century Gothic"/>
              <a:sym typeface="Century Gothic"/>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6"/>
          <p:cNvSpPr txBox="1"/>
          <p:nvPr>
            <p:ph type="ctrTitle"/>
          </p:nvPr>
        </p:nvSpPr>
        <p:spPr>
          <a:xfrm>
            <a:off x="264425" y="208500"/>
            <a:ext cx="6858000" cy="357300"/>
          </a:xfrm>
          <a:prstGeom prst="rect">
            <a:avLst/>
          </a:prstGeom>
          <a:noFill/>
          <a:ln>
            <a:noFill/>
          </a:ln>
        </p:spPr>
        <p:txBody>
          <a:bodyPr anchorCtr="0" anchor="t" bIns="91425" lIns="0" spcFirstLastPara="1" rIns="91425" wrap="square" tIns="0">
            <a:noAutofit/>
          </a:bodyPr>
          <a:lstStyle/>
          <a:p>
            <a:pPr indent="0" lvl="0" marL="0" rtl="0" algn="l">
              <a:lnSpc>
                <a:spcPct val="90000"/>
              </a:lnSpc>
              <a:spcBef>
                <a:spcPts val="0"/>
              </a:spcBef>
              <a:spcAft>
                <a:spcPts val="0"/>
              </a:spcAft>
              <a:buSzPts val="2100"/>
              <a:buNone/>
            </a:pPr>
            <a:r>
              <a:rPr lang="en"/>
              <a:t>Java Memory Model Overview</a:t>
            </a:r>
            <a:endParaRPr/>
          </a:p>
        </p:txBody>
      </p:sp>
      <p:sp>
        <p:nvSpPr>
          <p:cNvPr id="89" name="Google Shape;89;p16"/>
          <p:cNvSpPr txBox="1"/>
          <p:nvPr/>
        </p:nvSpPr>
        <p:spPr>
          <a:xfrm>
            <a:off x="264425" y="994025"/>
            <a:ext cx="4514400" cy="3840600"/>
          </a:xfrm>
          <a:prstGeom prst="rect">
            <a:avLst/>
          </a:prstGeom>
          <a:solidFill>
            <a:schemeClr val="lt1"/>
          </a:solidFill>
          <a:ln>
            <a:noFill/>
          </a:ln>
        </p:spPr>
        <p:txBody>
          <a:bodyPr anchorCtr="0" anchor="t" bIns="0" lIns="0" spcFirstLastPara="1" rIns="0" wrap="square" tIns="0">
            <a:noAutofit/>
          </a:bodyPr>
          <a:lstStyle/>
          <a:p>
            <a:pPr indent="-304800" lvl="0" marL="457200" rtl="0" algn="just">
              <a:lnSpc>
                <a:spcPct val="150000"/>
              </a:lnSpc>
              <a:spcBef>
                <a:spcPts val="0"/>
              </a:spcBef>
              <a:spcAft>
                <a:spcPts val="0"/>
              </a:spcAft>
              <a:buClr>
                <a:schemeClr val="dk1"/>
              </a:buClr>
              <a:buSzPts val="1200"/>
              <a:buFont typeface="Century Gothic"/>
              <a:buChar char="●"/>
            </a:pPr>
            <a:r>
              <a:rPr lang="en" sz="1200">
                <a:solidFill>
                  <a:schemeClr val="dk1"/>
                </a:solidFill>
                <a:latin typeface="Century Gothic"/>
                <a:ea typeface="Century Gothic"/>
                <a:cs typeface="Century Gothic"/>
                <a:sym typeface="Century Gothic"/>
              </a:rPr>
              <a:t>Heap Area</a:t>
            </a:r>
            <a:r>
              <a:rPr lang="en" sz="1200">
                <a:solidFill>
                  <a:schemeClr val="dk1"/>
                </a:solidFill>
                <a:latin typeface="Century Gothic"/>
                <a:ea typeface="Century Gothic"/>
                <a:cs typeface="Century Gothic"/>
                <a:sym typeface="Century Gothic"/>
              </a:rPr>
              <a:t> : Used for dynamic memory allocation. Contains objects and arrays, and is shared across all threads.</a:t>
            </a:r>
            <a:endParaRPr sz="1200">
              <a:solidFill>
                <a:schemeClr val="dk1"/>
              </a:solidFill>
              <a:latin typeface="Century Gothic"/>
              <a:ea typeface="Century Gothic"/>
              <a:cs typeface="Century Gothic"/>
              <a:sym typeface="Century Gothic"/>
            </a:endParaRPr>
          </a:p>
          <a:p>
            <a:pPr indent="-304800" lvl="0" marL="457200" rtl="0" algn="just">
              <a:lnSpc>
                <a:spcPct val="150000"/>
              </a:lnSpc>
              <a:spcBef>
                <a:spcPts val="0"/>
              </a:spcBef>
              <a:spcAft>
                <a:spcPts val="0"/>
              </a:spcAft>
              <a:buClr>
                <a:schemeClr val="dk1"/>
              </a:buClr>
              <a:buSzPts val="1200"/>
              <a:buFont typeface="Century Gothic"/>
              <a:buChar char="●"/>
            </a:pPr>
            <a:r>
              <a:rPr lang="en" sz="1200">
                <a:solidFill>
                  <a:schemeClr val="dk1"/>
                </a:solidFill>
                <a:latin typeface="Century Gothic"/>
                <a:ea typeface="Century Gothic"/>
                <a:cs typeface="Century Gothic"/>
                <a:sym typeface="Century Gothic"/>
              </a:rPr>
              <a:t>Stack: Used for storing local variables, method frames, and control flow. Each thread has its own stack.</a:t>
            </a:r>
            <a:endParaRPr sz="1200">
              <a:solidFill>
                <a:schemeClr val="dk1"/>
              </a:solidFill>
              <a:latin typeface="Century Gothic"/>
              <a:ea typeface="Century Gothic"/>
              <a:cs typeface="Century Gothic"/>
              <a:sym typeface="Century Gothic"/>
            </a:endParaRPr>
          </a:p>
          <a:p>
            <a:pPr indent="0" lvl="0" marL="457200" rtl="0" algn="just">
              <a:lnSpc>
                <a:spcPct val="150000"/>
              </a:lnSpc>
              <a:spcBef>
                <a:spcPts val="0"/>
              </a:spcBef>
              <a:spcAft>
                <a:spcPts val="0"/>
              </a:spcAft>
              <a:buNone/>
            </a:pPr>
            <a:r>
              <a:t/>
            </a:r>
            <a:endParaRPr sz="1200">
              <a:solidFill>
                <a:schemeClr val="dk1"/>
              </a:solidFill>
              <a:latin typeface="Century Gothic"/>
              <a:ea typeface="Century Gothic"/>
              <a:cs typeface="Century Gothic"/>
              <a:sym typeface="Century Gothic"/>
            </a:endParaRPr>
          </a:p>
          <a:p>
            <a:pPr indent="-304800" lvl="0" marL="457200" rtl="0" algn="just">
              <a:lnSpc>
                <a:spcPct val="150000"/>
              </a:lnSpc>
              <a:spcBef>
                <a:spcPts val="0"/>
              </a:spcBef>
              <a:spcAft>
                <a:spcPts val="0"/>
              </a:spcAft>
              <a:buClr>
                <a:schemeClr val="dk1"/>
              </a:buClr>
              <a:buSzPts val="1200"/>
              <a:buFont typeface="Century Gothic"/>
              <a:buChar char="●"/>
            </a:pPr>
            <a:r>
              <a:rPr lang="en" sz="1200">
                <a:solidFill>
                  <a:schemeClr val="dk1"/>
                </a:solidFill>
                <a:latin typeface="Century Gothic"/>
                <a:ea typeface="Century Gothic"/>
                <a:cs typeface="Century Gothic"/>
                <a:sym typeface="Century Gothic"/>
              </a:rPr>
              <a:t>Method Area: Stores class-level information such as bytecode, method data, and static variables.</a:t>
            </a:r>
            <a:endParaRPr sz="1200">
              <a:solidFill>
                <a:schemeClr val="dk1"/>
              </a:solidFill>
              <a:latin typeface="Century Gothic"/>
              <a:ea typeface="Century Gothic"/>
              <a:cs typeface="Century Gothic"/>
              <a:sym typeface="Century Gothic"/>
            </a:endParaRPr>
          </a:p>
          <a:p>
            <a:pPr indent="0" lvl="0" marL="457200" rtl="0" algn="just">
              <a:lnSpc>
                <a:spcPct val="150000"/>
              </a:lnSpc>
              <a:spcBef>
                <a:spcPts val="0"/>
              </a:spcBef>
              <a:spcAft>
                <a:spcPts val="0"/>
              </a:spcAft>
              <a:buNone/>
            </a:pPr>
            <a:r>
              <a:t/>
            </a:r>
            <a:endParaRPr sz="1200">
              <a:solidFill>
                <a:schemeClr val="dk1"/>
              </a:solidFill>
              <a:latin typeface="Century Gothic"/>
              <a:ea typeface="Century Gothic"/>
              <a:cs typeface="Century Gothic"/>
              <a:sym typeface="Century Gothic"/>
            </a:endParaRPr>
          </a:p>
          <a:p>
            <a:pPr indent="-298450" lvl="0" marL="457200" rtl="0" algn="just">
              <a:lnSpc>
                <a:spcPct val="150000"/>
              </a:lnSpc>
              <a:spcBef>
                <a:spcPts val="0"/>
              </a:spcBef>
              <a:spcAft>
                <a:spcPts val="0"/>
              </a:spcAft>
              <a:buClr>
                <a:schemeClr val="dk1"/>
              </a:buClr>
              <a:buSzPts val="1100"/>
              <a:buChar char="●"/>
            </a:pPr>
            <a:r>
              <a:rPr lang="en" sz="1200">
                <a:solidFill>
                  <a:schemeClr val="dk1"/>
                </a:solidFill>
                <a:latin typeface="Century Gothic"/>
                <a:ea typeface="Century Gothic"/>
                <a:cs typeface="Century Gothic"/>
                <a:sym typeface="Century Gothic"/>
              </a:rPr>
              <a:t>Program Counter (PC) Register: Points to the current executing instruction.</a:t>
            </a:r>
            <a:endParaRPr sz="1200">
              <a:solidFill>
                <a:schemeClr val="dk1"/>
              </a:solidFill>
              <a:latin typeface="Century Gothic"/>
              <a:ea typeface="Century Gothic"/>
              <a:cs typeface="Century Gothic"/>
              <a:sym typeface="Century Gothic"/>
            </a:endParaRPr>
          </a:p>
          <a:p>
            <a:pPr indent="0" lvl="0" marL="457200" rtl="0" algn="just">
              <a:lnSpc>
                <a:spcPct val="150000"/>
              </a:lnSpc>
              <a:spcBef>
                <a:spcPts val="0"/>
              </a:spcBef>
              <a:spcAft>
                <a:spcPts val="0"/>
              </a:spcAft>
              <a:buNone/>
            </a:pPr>
            <a:r>
              <a:t/>
            </a:r>
            <a:endParaRPr sz="1200">
              <a:solidFill>
                <a:schemeClr val="dk1"/>
              </a:solidFill>
              <a:latin typeface="Century Gothic"/>
              <a:ea typeface="Century Gothic"/>
              <a:cs typeface="Century Gothic"/>
              <a:sym typeface="Century Gothic"/>
            </a:endParaRPr>
          </a:p>
          <a:p>
            <a:pPr indent="-298450" lvl="0" marL="457200" rtl="0" algn="just">
              <a:lnSpc>
                <a:spcPct val="150000"/>
              </a:lnSpc>
              <a:spcBef>
                <a:spcPts val="0"/>
              </a:spcBef>
              <a:spcAft>
                <a:spcPts val="0"/>
              </a:spcAft>
              <a:buClr>
                <a:schemeClr val="dk1"/>
              </a:buClr>
              <a:buSzPts val="1100"/>
              <a:buChar char="●"/>
            </a:pPr>
            <a:r>
              <a:rPr lang="en" sz="1200">
                <a:solidFill>
                  <a:schemeClr val="dk1"/>
                </a:solidFill>
                <a:latin typeface="Century Gothic"/>
                <a:ea typeface="Century Gothic"/>
                <a:cs typeface="Century Gothic"/>
                <a:sym typeface="Century Gothic"/>
              </a:rPr>
              <a:t>Native Method Stack: Holds native method calls (e.g., interacting with system-level code outside Java).</a:t>
            </a:r>
            <a:endParaRPr sz="1200">
              <a:solidFill>
                <a:schemeClr val="dk1"/>
              </a:solidFill>
              <a:latin typeface="Century Gothic"/>
              <a:ea typeface="Century Gothic"/>
              <a:cs typeface="Century Gothic"/>
              <a:sym typeface="Century Gothic"/>
            </a:endParaRPr>
          </a:p>
        </p:txBody>
      </p:sp>
      <p:pic>
        <p:nvPicPr>
          <p:cNvPr id="90" name="Google Shape;90;p16"/>
          <p:cNvPicPr preferRelativeResize="0"/>
          <p:nvPr/>
        </p:nvPicPr>
        <p:blipFill>
          <a:blip r:embed="rId3">
            <a:alphaModFix/>
          </a:blip>
          <a:stretch>
            <a:fillRect/>
          </a:stretch>
        </p:blipFill>
        <p:spPr>
          <a:xfrm>
            <a:off x="5054604" y="773175"/>
            <a:ext cx="3879833" cy="2009775"/>
          </a:xfrm>
          <a:prstGeom prst="rect">
            <a:avLst/>
          </a:prstGeom>
          <a:noFill/>
          <a:ln>
            <a:noFill/>
          </a:ln>
        </p:spPr>
      </p:pic>
      <p:pic>
        <p:nvPicPr>
          <p:cNvPr id="91" name="Google Shape;91;p16"/>
          <p:cNvPicPr preferRelativeResize="0"/>
          <p:nvPr/>
        </p:nvPicPr>
        <p:blipFill>
          <a:blip r:embed="rId4">
            <a:alphaModFix/>
          </a:blip>
          <a:stretch>
            <a:fillRect/>
          </a:stretch>
        </p:blipFill>
        <p:spPr>
          <a:xfrm>
            <a:off x="6017675" y="2876350"/>
            <a:ext cx="2296769" cy="20557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17"/>
          <p:cNvSpPr txBox="1"/>
          <p:nvPr>
            <p:ph type="ctrTitle"/>
          </p:nvPr>
        </p:nvSpPr>
        <p:spPr>
          <a:xfrm>
            <a:off x="264425" y="208500"/>
            <a:ext cx="6858000" cy="357300"/>
          </a:xfrm>
          <a:prstGeom prst="rect">
            <a:avLst/>
          </a:prstGeom>
          <a:noFill/>
          <a:ln>
            <a:noFill/>
          </a:ln>
        </p:spPr>
        <p:txBody>
          <a:bodyPr anchorCtr="0" anchor="t" bIns="91425" lIns="0" spcFirstLastPara="1" rIns="91425" wrap="square" tIns="0">
            <a:noAutofit/>
          </a:bodyPr>
          <a:lstStyle/>
          <a:p>
            <a:pPr indent="0" lvl="0" marL="0" rtl="0" algn="l">
              <a:lnSpc>
                <a:spcPct val="90000"/>
              </a:lnSpc>
              <a:spcBef>
                <a:spcPts val="0"/>
              </a:spcBef>
              <a:spcAft>
                <a:spcPts val="0"/>
              </a:spcAft>
              <a:buSzPts val="2100"/>
              <a:buNone/>
            </a:pPr>
            <a:r>
              <a:rPr lang="en"/>
              <a:t>Stack vs Heap</a:t>
            </a:r>
            <a:endParaRPr/>
          </a:p>
        </p:txBody>
      </p:sp>
      <p:sp>
        <p:nvSpPr>
          <p:cNvPr id="97" name="Google Shape;97;p17"/>
          <p:cNvSpPr txBox="1"/>
          <p:nvPr/>
        </p:nvSpPr>
        <p:spPr>
          <a:xfrm>
            <a:off x="228600" y="1168375"/>
            <a:ext cx="3868500" cy="3906900"/>
          </a:xfrm>
          <a:prstGeom prst="rect">
            <a:avLst/>
          </a:prstGeom>
          <a:solidFill>
            <a:schemeClr val="lt1"/>
          </a:solidFill>
          <a:ln>
            <a:noFill/>
          </a:ln>
        </p:spPr>
        <p:txBody>
          <a:bodyPr anchorCtr="0" anchor="t" bIns="0" lIns="0" spcFirstLastPara="1" rIns="0" wrap="square" tIns="0">
            <a:noAutofit/>
          </a:bodyPr>
          <a:lstStyle/>
          <a:p>
            <a:pPr indent="-298450" lvl="0" marL="457200" rtl="0" algn="just">
              <a:lnSpc>
                <a:spcPct val="150000"/>
              </a:lnSpc>
              <a:spcBef>
                <a:spcPts val="0"/>
              </a:spcBef>
              <a:spcAft>
                <a:spcPts val="0"/>
              </a:spcAft>
              <a:buSzPts val="1100"/>
              <a:buFont typeface="Century Gothic"/>
              <a:buChar char="●"/>
            </a:pPr>
            <a:r>
              <a:rPr lang="en" sz="800">
                <a:latin typeface="Century Gothic"/>
                <a:ea typeface="Century Gothic"/>
                <a:cs typeface="Century Gothic"/>
                <a:sym typeface="Century Gothic"/>
              </a:rPr>
              <a:t>Local Variables: When a method is invoked, local variables (including method parameters) are pushed onto the stack. These variables are automatically cleaned up (popped off) when the method finishes executing.</a:t>
            </a:r>
            <a:endParaRPr sz="800">
              <a:latin typeface="Century Gothic"/>
              <a:ea typeface="Century Gothic"/>
              <a:cs typeface="Century Gothic"/>
              <a:sym typeface="Century Gothic"/>
            </a:endParaRPr>
          </a:p>
          <a:p>
            <a:pPr indent="-292100" lvl="0" marL="457200" rtl="0" algn="just">
              <a:lnSpc>
                <a:spcPct val="150000"/>
              </a:lnSpc>
              <a:spcBef>
                <a:spcPts val="0"/>
              </a:spcBef>
              <a:spcAft>
                <a:spcPts val="0"/>
              </a:spcAft>
              <a:buClr>
                <a:schemeClr val="dk1"/>
              </a:buClr>
              <a:buSzPts val="1000"/>
              <a:buChar char="●"/>
            </a:pPr>
            <a:r>
              <a:rPr lang="en" sz="800">
                <a:latin typeface="Century Gothic"/>
                <a:ea typeface="Century Gothic"/>
                <a:cs typeface="Century Gothic"/>
                <a:sym typeface="Century Gothic"/>
              </a:rPr>
              <a:t>Memory Allocation: Stack memory is allocated in blocks and managed automatically. Each time a method is called, a new stack frame is created. When the method finishes execution, its stack frame is destroyed.</a:t>
            </a:r>
            <a:endParaRPr sz="800">
              <a:latin typeface="Century Gothic"/>
              <a:ea typeface="Century Gothic"/>
              <a:cs typeface="Century Gothic"/>
              <a:sym typeface="Century Gothic"/>
            </a:endParaRPr>
          </a:p>
          <a:p>
            <a:pPr indent="-292100" lvl="0" marL="457200" rtl="0" algn="just">
              <a:lnSpc>
                <a:spcPct val="150000"/>
              </a:lnSpc>
              <a:spcBef>
                <a:spcPts val="0"/>
              </a:spcBef>
              <a:spcAft>
                <a:spcPts val="0"/>
              </a:spcAft>
              <a:buClr>
                <a:schemeClr val="dk1"/>
              </a:buClr>
              <a:buSzPts val="1000"/>
              <a:buChar char="●"/>
            </a:pPr>
            <a:r>
              <a:rPr lang="en" sz="800">
                <a:latin typeface="Century Gothic"/>
                <a:ea typeface="Century Gothic"/>
                <a:cs typeface="Century Gothic"/>
                <a:sym typeface="Century Gothic"/>
              </a:rPr>
              <a:t>Scope and Lifetime: The lifetime of variables in the stack is limited to the scope of the method or block they are declared in. When the method ends, all variables are removed from the stack automatically.</a:t>
            </a:r>
            <a:endParaRPr sz="800">
              <a:latin typeface="Century Gothic"/>
              <a:ea typeface="Century Gothic"/>
              <a:cs typeface="Century Gothic"/>
              <a:sym typeface="Century Gothic"/>
            </a:endParaRPr>
          </a:p>
          <a:p>
            <a:pPr indent="-292100" lvl="0" marL="457200" rtl="0" algn="just">
              <a:lnSpc>
                <a:spcPct val="150000"/>
              </a:lnSpc>
              <a:spcBef>
                <a:spcPts val="0"/>
              </a:spcBef>
              <a:spcAft>
                <a:spcPts val="0"/>
              </a:spcAft>
              <a:buClr>
                <a:schemeClr val="dk1"/>
              </a:buClr>
              <a:buSzPts val="1000"/>
              <a:buChar char="●"/>
            </a:pPr>
            <a:r>
              <a:rPr lang="en" sz="800">
                <a:latin typeface="Century Gothic"/>
                <a:ea typeface="Century Gothic"/>
                <a:cs typeface="Century Gothic"/>
                <a:sym typeface="Century Gothic"/>
              </a:rPr>
              <a:t>Fast Allocation: The stack is managed by the JVM and OS in a way that allows quick allocation and deallocation of memory. Since the stack uses the LIFO principle, it is extremely fast for allocating and freeing memory.</a:t>
            </a:r>
            <a:endParaRPr sz="800">
              <a:latin typeface="Century Gothic"/>
              <a:ea typeface="Century Gothic"/>
              <a:cs typeface="Century Gothic"/>
              <a:sym typeface="Century Gothic"/>
            </a:endParaRPr>
          </a:p>
          <a:p>
            <a:pPr indent="-292100" lvl="0" marL="457200" rtl="0" algn="just">
              <a:lnSpc>
                <a:spcPct val="150000"/>
              </a:lnSpc>
              <a:spcBef>
                <a:spcPts val="0"/>
              </a:spcBef>
              <a:spcAft>
                <a:spcPts val="0"/>
              </a:spcAft>
              <a:buClr>
                <a:schemeClr val="dk1"/>
              </a:buClr>
              <a:buSzPts val="1000"/>
              <a:buChar char="●"/>
            </a:pPr>
            <a:r>
              <a:rPr lang="en" sz="800">
                <a:latin typeface="Century Gothic"/>
                <a:ea typeface="Century Gothic"/>
                <a:cs typeface="Century Gothic"/>
                <a:sym typeface="Century Gothic"/>
              </a:rPr>
              <a:t>Size: The size of the stack is generally small (compared to the heap) and can be configured depending on the platform. It is usually limited and can cause a StackOverflowError if you exceed it, for example, with a deep recursive method call.</a:t>
            </a:r>
            <a:endParaRPr sz="800">
              <a:latin typeface="Century Gothic"/>
              <a:ea typeface="Century Gothic"/>
              <a:cs typeface="Century Gothic"/>
              <a:sym typeface="Century Gothic"/>
            </a:endParaRPr>
          </a:p>
          <a:p>
            <a:pPr indent="0" lvl="0" marL="0" rtl="0" algn="just">
              <a:lnSpc>
                <a:spcPct val="150000"/>
              </a:lnSpc>
              <a:spcBef>
                <a:spcPts val="0"/>
              </a:spcBef>
              <a:spcAft>
                <a:spcPts val="0"/>
              </a:spcAft>
              <a:buNone/>
            </a:pPr>
            <a:r>
              <a:t/>
            </a:r>
            <a:endParaRPr sz="800">
              <a:latin typeface="Century Gothic"/>
              <a:ea typeface="Century Gothic"/>
              <a:cs typeface="Century Gothic"/>
              <a:sym typeface="Century Gothic"/>
            </a:endParaRPr>
          </a:p>
        </p:txBody>
      </p:sp>
      <p:sp>
        <p:nvSpPr>
          <p:cNvPr id="98" name="Google Shape;98;p17"/>
          <p:cNvSpPr txBox="1"/>
          <p:nvPr/>
        </p:nvSpPr>
        <p:spPr>
          <a:xfrm>
            <a:off x="4536825" y="1168375"/>
            <a:ext cx="3868500" cy="3906900"/>
          </a:xfrm>
          <a:prstGeom prst="rect">
            <a:avLst/>
          </a:prstGeom>
          <a:solidFill>
            <a:schemeClr val="lt1"/>
          </a:solidFill>
          <a:ln>
            <a:noFill/>
          </a:ln>
        </p:spPr>
        <p:txBody>
          <a:bodyPr anchorCtr="0" anchor="t" bIns="0" lIns="0" spcFirstLastPara="1" rIns="0" wrap="square" tIns="0">
            <a:noAutofit/>
          </a:bodyPr>
          <a:lstStyle/>
          <a:p>
            <a:pPr indent="-292100" lvl="0" marL="457200" rtl="0" algn="just">
              <a:lnSpc>
                <a:spcPct val="150000"/>
              </a:lnSpc>
              <a:spcBef>
                <a:spcPts val="0"/>
              </a:spcBef>
              <a:spcAft>
                <a:spcPts val="0"/>
              </a:spcAft>
              <a:buClr>
                <a:schemeClr val="dk1"/>
              </a:buClr>
              <a:buSzPts val="1000"/>
              <a:buChar char="●"/>
            </a:pPr>
            <a:r>
              <a:rPr lang="en" sz="800">
                <a:latin typeface="Century Gothic"/>
                <a:ea typeface="Century Gothic"/>
                <a:cs typeface="Century Gothic"/>
                <a:sym typeface="Century Gothic"/>
              </a:rPr>
              <a:t>Dynamic Memory Allocation: Objects and arrays are created using new in Java, and the memory for these is allocated on the heap. For example, new int[10] or new MyClass() both allocate memory in the heap.</a:t>
            </a:r>
            <a:endParaRPr sz="800">
              <a:latin typeface="Century Gothic"/>
              <a:ea typeface="Century Gothic"/>
              <a:cs typeface="Century Gothic"/>
              <a:sym typeface="Century Gothic"/>
            </a:endParaRPr>
          </a:p>
          <a:p>
            <a:pPr indent="-292100" lvl="0" marL="457200" rtl="0" algn="just">
              <a:lnSpc>
                <a:spcPct val="150000"/>
              </a:lnSpc>
              <a:spcBef>
                <a:spcPts val="0"/>
              </a:spcBef>
              <a:spcAft>
                <a:spcPts val="0"/>
              </a:spcAft>
              <a:buClr>
                <a:schemeClr val="dk1"/>
              </a:buClr>
              <a:buSzPts val="1000"/>
              <a:buChar char="●"/>
            </a:pPr>
            <a:r>
              <a:rPr lang="en" sz="800">
                <a:latin typeface="Century Gothic"/>
                <a:ea typeface="Century Gothic"/>
                <a:cs typeface="Century Gothic"/>
                <a:sym typeface="Century Gothic"/>
              </a:rPr>
              <a:t>Garbage Collection: Heap memory is managed by the JVM’s garbage collector (GC), which automatically frees memory that is no longer in use (i.e., objects that are no longer referenced).</a:t>
            </a:r>
            <a:endParaRPr sz="800">
              <a:latin typeface="Century Gothic"/>
              <a:ea typeface="Century Gothic"/>
              <a:cs typeface="Century Gothic"/>
              <a:sym typeface="Century Gothic"/>
            </a:endParaRPr>
          </a:p>
          <a:p>
            <a:pPr indent="-292100" lvl="0" marL="457200" rtl="0" algn="just">
              <a:lnSpc>
                <a:spcPct val="150000"/>
              </a:lnSpc>
              <a:spcBef>
                <a:spcPts val="0"/>
              </a:spcBef>
              <a:spcAft>
                <a:spcPts val="0"/>
              </a:spcAft>
              <a:buClr>
                <a:schemeClr val="dk1"/>
              </a:buClr>
              <a:buSzPts val="1000"/>
              <a:buChar char="●"/>
            </a:pPr>
            <a:r>
              <a:rPr lang="en" sz="800">
                <a:latin typeface="Century Gothic"/>
                <a:ea typeface="Century Gothic"/>
                <a:cs typeface="Century Gothic"/>
                <a:sym typeface="Century Gothic"/>
              </a:rPr>
              <a:t>Memory Allocation: Unlike the stack, memory allocation in the heap is slower because it involves finding available space in a large pool of memory. However, the heap can grow dynamically to accommodate more objects if required (limited by system resources).</a:t>
            </a:r>
            <a:endParaRPr sz="800">
              <a:latin typeface="Century Gothic"/>
              <a:ea typeface="Century Gothic"/>
              <a:cs typeface="Century Gothic"/>
              <a:sym typeface="Century Gothic"/>
            </a:endParaRPr>
          </a:p>
          <a:p>
            <a:pPr indent="-292100" lvl="0" marL="457200" rtl="0" algn="just">
              <a:lnSpc>
                <a:spcPct val="150000"/>
              </a:lnSpc>
              <a:spcBef>
                <a:spcPts val="0"/>
              </a:spcBef>
              <a:spcAft>
                <a:spcPts val="0"/>
              </a:spcAft>
              <a:buClr>
                <a:schemeClr val="dk1"/>
              </a:buClr>
              <a:buSzPts val="1000"/>
              <a:buChar char="●"/>
            </a:pPr>
            <a:r>
              <a:rPr lang="en" sz="800">
                <a:latin typeface="Century Gothic"/>
                <a:ea typeface="Century Gothic"/>
                <a:cs typeface="Century Gothic"/>
                <a:sym typeface="Century Gothic"/>
              </a:rPr>
              <a:t>Lifetime: The lifetime of an object in the heap is not tied to the scope of a method or block. It exists as long as there are references to it. Once there are no references to an object, it becomes eligible for garbage collection.</a:t>
            </a:r>
            <a:endParaRPr sz="800">
              <a:latin typeface="Century Gothic"/>
              <a:ea typeface="Century Gothic"/>
              <a:cs typeface="Century Gothic"/>
              <a:sym typeface="Century Gothic"/>
            </a:endParaRPr>
          </a:p>
          <a:p>
            <a:pPr indent="-292100" lvl="0" marL="457200" rtl="0" algn="just">
              <a:lnSpc>
                <a:spcPct val="150000"/>
              </a:lnSpc>
              <a:spcBef>
                <a:spcPts val="0"/>
              </a:spcBef>
              <a:spcAft>
                <a:spcPts val="0"/>
              </a:spcAft>
              <a:buClr>
                <a:schemeClr val="dk1"/>
              </a:buClr>
              <a:buSzPts val="1000"/>
              <a:buChar char="●"/>
            </a:pPr>
            <a:r>
              <a:rPr lang="en" sz="800">
                <a:latin typeface="Century Gothic"/>
                <a:ea typeface="Century Gothic"/>
                <a:cs typeface="Century Gothic"/>
                <a:sym typeface="Century Gothic"/>
              </a:rPr>
              <a:t>Size: The heap is typically larger than the stack and can be configured to a larger size depending on the system’s available memory and JVM settings. It is usually where most of the program's data resides.</a:t>
            </a:r>
            <a:endParaRPr sz="800">
              <a:latin typeface="Century Gothic"/>
              <a:ea typeface="Century Gothic"/>
              <a:cs typeface="Century Gothic"/>
              <a:sym typeface="Century Gothic"/>
            </a:endParaRPr>
          </a:p>
          <a:p>
            <a:pPr indent="0" lvl="0" marL="457200" rtl="0" algn="just">
              <a:lnSpc>
                <a:spcPct val="150000"/>
              </a:lnSpc>
              <a:spcBef>
                <a:spcPts val="0"/>
              </a:spcBef>
              <a:spcAft>
                <a:spcPts val="0"/>
              </a:spcAft>
              <a:buNone/>
            </a:pPr>
            <a:r>
              <a:t/>
            </a:r>
            <a:endParaRPr sz="800">
              <a:latin typeface="Century Gothic"/>
              <a:ea typeface="Century Gothic"/>
              <a:cs typeface="Century Gothic"/>
              <a:sym typeface="Century Gothic"/>
            </a:endParaRPr>
          </a:p>
          <a:p>
            <a:pPr indent="0" lvl="0" marL="0" rtl="0" algn="just">
              <a:lnSpc>
                <a:spcPct val="150000"/>
              </a:lnSpc>
              <a:spcBef>
                <a:spcPts val="0"/>
              </a:spcBef>
              <a:spcAft>
                <a:spcPts val="0"/>
              </a:spcAft>
              <a:buNone/>
            </a:pPr>
            <a:r>
              <a:t/>
            </a:r>
            <a:endParaRPr sz="800">
              <a:latin typeface="Century Gothic"/>
              <a:ea typeface="Century Gothic"/>
              <a:cs typeface="Century Gothic"/>
              <a:sym typeface="Century Gothic"/>
            </a:endParaRPr>
          </a:p>
        </p:txBody>
      </p:sp>
      <p:sp>
        <p:nvSpPr>
          <p:cNvPr id="99" name="Google Shape;99;p17"/>
          <p:cNvSpPr txBox="1"/>
          <p:nvPr/>
        </p:nvSpPr>
        <p:spPr>
          <a:xfrm>
            <a:off x="1471500" y="698975"/>
            <a:ext cx="1382700" cy="25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100">
                <a:solidFill>
                  <a:schemeClr val="dk1"/>
                </a:solidFill>
                <a:latin typeface="Tahoma"/>
                <a:ea typeface="Tahoma"/>
                <a:cs typeface="Tahoma"/>
                <a:sym typeface="Tahoma"/>
              </a:rPr>
              <a:t>Stack</a:t>
            </a:r>
            <a:endParaRPr/>
          </a:p>
        </p:txBody>
      </p:sp>
      <p:sp>
        <p:nvSpPr>
          <p:cNvPr id="100" name="Google Shape;100;p17"/>
          <p:cNvSpPr txBox="1"/>
          <p:nvPr/>
        </p:nvSpPr>
        <p:spPr>
          <a:xfrm>
            <a:off x="6184900" y="698975"/>
            <a:ext cx="1382700" cy="25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100">
                <a:solidFill>
                  <a:schemeClr val="dk1"/>
                </a:solidFill>
                <a:latin typeface="Tahoma"/>
                <a:ea typeface="Tahoma"/>
                <a:cs typeface="Tahoma"/>
                <a:sym typeface="Tahoma"/>
              </a:rPr>
              <a:t>Heap</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18"/>
          <p:cNvSpPr txBox="1"/>
          <p:nvPr>
            <p:ph type="ctrTitle"/>
          </p:nvPr>
        </p:nvSpPr>
        <p:spPr>
          <a:xfrm>
            <a:off x="264425" y="208500"/>
            <a:ext cx="6858000" cy="357300"/>
          </a:xfrm>
          <a:prstGeom prst="rect">
            <a:avLst/>
          </a:prstGeom>
          <a:noFill/>
          <a:ln>
            <a:noFill/>
          </a:ln>
        </p:spPr>
        <p:txBody>
          <a:bodyPr anchorCtr="0" anchor="t" bIns="91425" lIns="0" spcFirstLastPara="1" rIns="91425" wrap="square" tIns="0">
            <a:noAutofit/>
          </a:bodyPr>
          <a:lstStyle/>
          <a:p>
            <a:pPr indent="0" lvl="0" marL="0" rtl="0" algn="l">
              <a:lnSpc>
                <a:spcPct val="90000"/>
              </a:lnSpc>
              <a:spcBef>
                <a:spcPts val="0"/>
              </a:spcBef>
              <a:spcAft>
                <a:spcPts val="0"/>
              </a:spcAft>
              <a:buSzPts val="2100"/>
              <a:buNone/>
            </a:pPr>
            <a:r>
              <a:rPr lang="en"/>
              <a:t>Stack vs Heap - Stack</a:t>
            </a:r>
            <a:endParaRPr/>
          </a:p>
        </p:txBody>
      </p:sp>
      <p:sp>
        <p:nvSpPr>
          <p:cNvPr id="106" name="Google Shape;106;p18"/>
          <p:cNvSpPr txBox="1"/>
          <p:nvPr/>
        </p:nvSpPr>
        <p:spPr>
          <a:xfrm>
            <a:off x="228600" y="1168375"/>
            <a:ext cx="3868500" cy="2797500"/>
          </a:xfrm>
          <a:prstGeom prst="rect">
            <a:avLst/>
          </a:prstGeom>
          <a:solidFill>
            <a:schemeClr val="lt1"/>
          </a:solidFill>
          <a:ln>
            <a:noFill/>
          </a:ln>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b="1" lang="en">
                <a:solidFill>
                  <a:srgbClr val="000080"/>
                </a:solidFill>
                <a:highlight>
                  <a:schemeClr val="lt1"/>
                </a:highlight>
              </a:rPr>
              <a:t>public class </a:t>
            </a:r>
            <a:r>
              <a:rPr lang="en">
                <a:solidFill>
                  <a:schemeClr val="dk1"/>
                </a:solidFill>
                <a:highlight>
                  <a:schemeClr val="lt1"/>
                </a:highlight>
              </a:rPr>
              <a:t>Main {</a:t>
            </a:r>
            <a:endParaRPr>
              <a:solidFill>
                <a:schemeClr val="dk1"/>
              </a:solidFill>
              <a:highlight>
                <a:schemeClr val="lt1"/>
              </a:highlight>
            </a:endParaRPr>
          </a:p>
          <a:p>
            <a:pPr indent="0" lvl="0" marL="0" rtl="0" algn="l">
              <a:spcBef>
                <a:spcPts val="0"/>
              </a:spcBef>
              <a:spcAft>
                <a:spcPts val="0"/>
              </a:spcAft>
              <a:buClr>
                <a:schemeClr val="dk1"/>
              </a:buClr>
              <a:buSzPts val="1100"/>
              <a:buFont typeface="Arial"/>
              <a:buNone/>
            </a:pPr>
            <a:r>
              <a:rPr lang="en">
                <a:solidFill>
                  <a:schemeClr val="dk1"/>
                </a:solidFill>
                <a:highlight>
                  <a:schemeClr val="lt1"/>
                </a:highlight>
              </a:rPr>
              <a:t>   </a:t>
            </a:r>
            <a:r>
              <a:rPr b="1" lang="en">
                <a:solidFill>
                  <a:srgbClr val="000080"/>
                </a:solidFill>
                <a:highlight>
                  <a:schemeClr val="lt1"/>
                </a:highlight>
              </a:rPr>
              <a:t>public static void </a:t>
            </a:r>
            <a:r>
              <a:rPr lang="en">
                <a:solidFill>
                  <a:schemeClr val="dk1"/>
                </a:solidFill>
                <a:highlight>
                  <a:schemeClr val="lt1"/>
                </a:highlight>
              </a:rPr>
              <a:t>main(String[] args) {</a:t>
            </a:r>
            <a:endParaRPr>
              <a:solidFill>
                <a:schemeClr val="dk1"/>
              </a:solidFill>
              <a:highlight>
                <a:schemeClr val="lt1"/>
              </a:highlight>
            </a:endParaRPr>
          </a:p>
          <a:p>
            <a:pPr indent="0" lvl="0" marL="0" rtl="0" algn="l">
              <a:spcBef>
                <a:spcPts val="0"/>
              </a:spcBef>
              <a:spcAft>
                <a:spcPts val="0"/>
              </a:spcAft>
              <a:buClr>
                <a:schemeClr val="dk1"/>
              </a:buClr>
              <a:buSzPts val="1100"/>
              <a:buFont typeface="Arial"/>
              <a:buNone/>
            </a:pPr>
            <a:r>
              <a:rPr lang="en">
                <a:solidFill>
                  <a:schemeClr val="dk1"/>
                </a:solidFill>
                <a:highlight>
                  <a:schemeClr val="lt1"/>
                </a:highlight>
              </a:rPr>
              <a:t>       </a:t>
            </a:r>
            <a:r>
              <a:rPr b="1" lang="en">
                <a:solidFill>
                  <a:srgbClr val="000080"/>
                </a:solidFill>
                <a:highlight>
                  <a:schemeClr val="lt1"/>
                </a:highlight>
              </a:rPr>
              <a:t>int </a:t>
            </a:r>
            <a:r>
              <a:rPr lang="en">
                <a:solidFill>
                  <a:schemeClr val="dk1"/>
                </a:solidFill>
                <a:highlight>
                  <a:schemeClr val="lt1"/>
                </a:highlight>
              </a:rPr>
              <a:t>value = </a:t>
            </a:r>
            <a:r>
              <a:rPr lang="en">
                <a:solidFill>
                  <a:srgbClr val="0000FF"/>
                </a:solidFill>
                <a:highlight>
                  <a:schemeClr val="lt1"/>
                </a:highlight>
              </a:rPr>
              <a:t>7</a:t>
            </a:r>
            <a:r>
              <a:rPr lang="en">
                <a:solidFill>
                  <a:schemeClr val="dk1"/>
                </a:solidFill>
                <a:highlight>
                  <a:schemeClr val="lt1"/>
                </a:highlight>
              </a:rPr>
              <a:t>;</a:t>
            </a:r>
            <a:endParaRPr>
              <a:solidFill>
                <a:schemeClr val="dk1"/>
              </a:solidFill>
              <a:highlight>
                <a:schemeClr val="lt1"/>
              </a:highlight>
            </a:endParaRPr>
          </a:p>
          <a:p>
            <a:pPr indent="0" lvl="0" marL="0" rtl="0" algn="l">
              <a:spcBef>
                <a:spcPts val="0"/>
              </a:spcBef>
              <a:spcAft>
                <a:spcPts val="0"/>
              </a:spcAft>
              <a:buClr>
                <a:schemeClr val="dk1"/>
              </a:buClr>
              <a:buSzPts val="1100"/>
              <a:buFont typeface="Arial"/>
              <a:buNone/>
            </a:pPr>
            <a:r>
              <a:rPr lang="en">
                <a:solidFill>
                  <a:schemeClr val="dk1"/>
                </a:solidFill>
                <a:highlight>
                  <a:schemeClr val="lt1"/>
                </a:highlight>
              </a:rPr>
              <a:t>       value = </a:t>
            </a:r>
            <a:r>
              <a:rPr i="1" lang="en">
                <a:solidFill>
                  <a:schemeClr val="dk1"/>
                </a:solidFill>
                <a:highlight>
                  <a:schemeClr val="lt1"/>
                </a:highlight>
              </a:rPr>
              <a:t>calculate</a:t>
            </a:r>
            <a:r>
              <a:rPr lang="en">
                <a:solidFill>
                  <a:schemeClr val="dk1"/>
                </a:solidFill>
                <a:highlight>
                  <a:schemeClr val="lt1"/>
                </a:highlight>
              </a:rPr>
              <a:t>(value);</a:t>
            </a:r>
            <a:endParaRPr>
              <a:solidFill>
                <a:schemeClr val="dk1"/>
              </a:solidFill>
              <a:highlight>
                <a:schemeClr val="lt1"/>
              </a:highlight>
            </a:endParaRPr>
          </a:p>
          <a:p>
            <a:pPr indent="0" lvl="0" marL="0" rtl="0" algn="l">
              <a:spcBef>
                <a:spcPts val="0"/>
              </a:spcBef>
              <a:spcAft>
                <a:spcPts val="0"/>
              </a:spcAft>
              <a:buClr>
                <a:schemeClr val="dk1"/>
              </a:buClr>
              <a:buSzPts val="1100"/>
              <a:buFont typeface="Arial"/>
              <a:buNone/>
            </a:pPr>
            <a:r>
              <a:rPr lang="en">
                <a:solidFill>
                  <a:schemeClr val="dk1"/>
                </a:solidFill>
                <a:highlight>
                  <a:schemeClr val="lt1"/>
                </a:highlight>
              </a:rPr>
              <a:t>   }</a:t>
            </a:r>
            <a:endParaRPr>
              <a:solidFill>
                <a:schemeClr val="dk1"/>
              </a:solidFill>
              <a:highlight>
                <a:schemeClr val="lt1"/>
              </a:highlight>
            </a:endParaRPr>
          </a:p>
          <a:p>
            <a:pPr indent="0" lvl="0" marL="0" rtl="0" algn="l">
              <a:spcBef>
                <a:spcPts val="0"/>
              </a:spcBef>
              <a:spcAft>
                <a:spcPts val="0"/>
              </a:spcAft>
              <a:buClr>
                <a:schemeClr val="dk1"/>
              </a:buClr>
              <a:buSzPts val="1100"/>
              <a:buFont typeface="Arial"/>
              <a:buNone/>
            </a:pPr>
            <a:r>
              <a:t/>
            </a:r>
            <a:endParaRPr>
              <a:solidFill>
                <a:schemeClr val="dk1"/>
              </a:solidFill>
              <a:highlight>
                <a:schemeClr val="lt1"/>
              </a:highlight>
            </a:endParaRPr>
          </a:p>
          <a:p>
            <a:pPr indent="0" lvl="0" marL="0" rtl="0" algn="l">
              <a:spcBef>
                <a:spcPts val="0"/>
              </a:spcBef>
              <a:spcAft>
                <a:spcPts val="0"/>
              </a:spcAft>
              <a:buClr>
                <a:schemeClr val="dk1"/>
              </a:buClr>
              <a:buSzPts val="1100"/>
              <a:buFont typeface="Arial"/>
              <a:buNone/>
            </a:pPr>
            <a:r>
              <a:rPr lang="en">
                <a:solidFill>
                  <a:schemeClr val="dk1"/>
                </a:solidFill>
                <a:highlight>
                  <a:schemeClr val="lt1"/>
                </a:highlight>
              </a:rPr>
              <a:t>   </a:t>
            </a:r>
            <a:r>
              <a:rPr b="1" lang="en">
                <a:solidFill>
                  <a:srgbClr val="000080"/>
                </a:solidFill>
                <a:highlight>
                  <a:schemeClr val="lt1"/>
                </a:highlight>
              </a:rPr>
              <a:t>public static int </a:t>
            </a:r>
            <a:r>
              <a:rPr lang="en">
                <a:solidFill>
                  <a:schemeClr val="dk1"/>
                </a:solidFill>
                <a:highlight>
                  <a:schemeClr val="lt1"/>
                </a:highlight>
              </a:rPr>
              <a:t>calculate(</a:t>
            </a:r>
            <a:r>
              <a:rPr b="1" lang="en">
                <a:solidFill>
                  <a:srgbClr val="000080"/>
                </a:solidFill>
                <a:highlight>
                  <a:schemeClr val="lt1"/>
                </a:highlight>
              </a:rPr>
              <a:t>int </a:t>
            </a:r>
            <a:r>
              <a:rPr lang="en">
                <a:solidFill>
                  <a:schemeClr val="dk1"/>
                </a:solidFill>
                <a:highlight>
                  <a:schemeClr val="lt1"/>
                </a:highlight>
              </a:rPr>
              <a:t>data) {</a:t>
            </a:r>
            <a:endParaRPr>
              <a:solidFill>
                <a:schemeClr val="dk1"/>
              </a:solidFill>
              <a:highlight>
                <a:schemeClr val="lt1"/>
              </a:highlight>
            </a:endParaRPr>
          </a:p>
          <a:p>
            <a:pPr indent="0" lvl="0" marL="0" rtl="0" algn="l">
              <a:spcBef>
                <a:spcPts val="0"/>
              </a:spcBef>
              <a:spcAft>
                <a:spcPts val="0"/>
              </a:spcAft>
              <a:buClr>
                <a:schemeClr val="dk1"/>
              </a:buClr>
              <a:buSzPts val="1100"/>
              <a:buFont typeface="Arial"/>
              <a:buNone/>
            </a:pPr>
            <a:r>
              <a:rPr lang="en">
                <a:solidFill>
                  <a:schemeClr val="dk1"/>
                </a:solidFill>
                <a:highlight>
                  <a:schemeClr val="lt1"/>
                </a:highlight>
              </a:rPr>
              <a:t>       </a:t>
            </a:r>
            <a:r>
              <a:rPr b="1" lang="en">
                <a:solidFill>
                  <a:srgbClr val="000080"/>
                </a:solidFill>
                <a:highlight>
                  <a:schemeClr val="lt1"/>
                </a:highlight>
              </a:rPr>
              <a:t>int </a:t>
            </a:r>
            <a:r>
              <a:rPr lang="en">
                <a:solidFill>
                  <a:schemeClr val="dk1"/>
                </a:solidFill>
                <a:highlight>
                  <a:schemeClr val="lt1"/>
                </a:highlight>
              </a:rPr>
              <a:t>tempValue = data + </a:t>
            </a:r>
            <a:r>
              <a:rPr lang="en">
                <a:solidFill>
                  <a:srgbClr val="0000FF"/>
                </a:solidFill>
                <a:highlight>
                  <a:schemeClr val="lt1"/>
                </a:highlight>
              </a:rPr>
              <a:t>3</a:t>
            </a:r>
            <a:r>
              <a:rPr lang="en">
                <a:solidFill>
                  <a:schemeClr val="dk1"/>
                </a:solidFill>
                <a:highlight>
                  <a:schemeClr val="lt1"/>
                </a:highlight>
              </a:rPr>
              <a:t>;</a:t>
            </a:r>
            <a:endParaRPr>
              <a:solidFill>
                <a:schemeClr val="dk1"/>
              </a:solidFill>
              <a:highlight>
                <a:schemeClr val="lt1"/>
              </a:highlight>
            </a:endParaRPr>
          </a:p>
          <a:p>
            <a:pPr indent="0" lvl="0" marL="0" rtl="0" algn="l">
              <a:spcBef>
                <a:spcPts val="0"/>
              </a:spcBef>
              <a:spcAft>
                <a:spcPts val="0"/>
              </a:spcAft>
              <a:buClr>
                <a:schemeClr val="dk1"/>
              </a:buClr>
              <a:buSzPts val="1100"/>
              <a:buFont typeface="Arial"/>
              <a:buNone/>
            </a:pPr>
            <a:r>
              <a:rPr lang="en">
                <a:solidFill>
                  <a:schemeClr val="dk1"/>
                </a:solidFill>
                <a:highlight>
                  <a:schemeClr val="lt1"/>
                </a:highlight>
              </a:rPr>
              <a:t>       </a:t>
            </a:r>
            <a:r>
              <a:rPr b="1" lang="en">
                <a:solidFill>
                  <a:srgbClr val="000080"/>
                </a:solidFill>
                <a:highlight>
                  <a:schemeClr val="lt1"/>
                </a:highlight>
              </a:rPr>
              <a:t>int </a:t>
            </a:r>
            <a:r>
              <a:rPr lang="en">
                <a:solidFill>
                  <a:schemeClr val="dk1"/>
                </a:solidFill>
                <a:highlight>
                  <a:schemeClr val="lt1"/>
                </a:highlight>
              </a:rPr>
              <a:t>newValue = tempValue * </a:t>
            </a:r>
            <a:r>
              <a:rPr lang="en">
                <a:solidFill>
                  <a:srgbClr val="0000FF"/>
                </a:solidFill>
                <a:highlight>
                  <a:schemeClr val="lt1"/>
                </a:highlight>
              </a:rPr>
              <a:t>2</a:t>
            </a:r>
            <a:r>
              <a:rPr lang="en">
                <a:solidFill>
                  <a:schemeClr val="dk1"/>
                </a:solidFill>
                <a:highlight>
                  <a:schemeClr val="lt1"/>
                </a:highlight>
              </a:rPr>
              <a:t>;</a:t>
            </a:r>
            <a:endParaRPr>
              <a:solidFill>
                <a:schemeClr val="dk1"/>
              </a:solidFill>
              <a:highlight>
                <a:schemeClr val="lt1"/>
              </a:highlight>
            </a:endParaRPr>
          </a:p>
          <a:p>
            <a:pPr indent="0" lvl="0" marL="0" rtl="0" algn="l">
              <a:spcBef>
                <a:spcPts val="0"/>
              </a:spcBef>
              <a:spcAft>
                <a:spcPts val="0"/>
              </a:spcAft>
              <a:buClr>
                <a:schemeClr val="dk1"/>
              </a:buClr>
              <a:buSzPts val="1100"/>
              <a:buFont typeface="Arial"/>
              <a:buNone/>
            </a:pPr>
            <a:r>
              <a:rPr lang="en">
                <a:solidFill>
                  <a:schemeClr val="dk1"/>
                </a:solidFill>
                <a:highlight>
                  <a:schemeClr val="lt1"/>
                </a:highlight>
              </a:rPr>
              <a:t>       </a:t>
            </a:r>
            <a:r>
              <a:rPr b="1" lang="en">
                <a:solidFill>
                  <a:srgbClr val="000080"/>
                </a:solidFill>
                <a:highlight>
                  <a:schemeClr val="lt1"/>
                </a:highlight>
              </a:rPr>
              <a:t>return </a:t>
            </a:r>
            <a:r>
              <a:rPr lang="en">
                <a:solidFill>
                  <a:schemeClr val="dk1"/>
                </a:solidFill>
                <a:highlight>
                  <a:schemeClr val="lt1"/>
                </a:highlight>
              </a:rPr>
              <a:t>newValue;</a:t>
            </a:r>
            <a:endParaRPr>
              <a:solidFill>
                <a:schemeClr val="dk1"/>
              </a:solidFill>
              <a:highlight>
                <a:schemeClr val="lt1"/>
              </a:highlight>
            </a:endParaRPr>
          </a:p>
          <a:p>
            <a:pPr indent="0" lvl="0" marL="0" rtl="0" algn="l">
              <a:spcBef>
                <a:spcPts val="0"/>
              </a:spcBef>
              <a:spcAft>
                <a:spcPts val="0"/>
              </a:spcAft>
              <a:buClr>
                <a:schemeClr val="dk1"/>
              </a:buClr>
              <a:buSzPts val="1100"/>
              <a:buFont typeface="Arial"/>
              <a:buNone/>
            </a:pPr>
            <a:r>
              <a:rPr lang="en">
                <a:solidFill>
                  <a:schemeClr val="dk1"/>
                </a:solidFill>
                <a:highlight>
                  <a:schemeClr val="lt1"/>
                </a:highlight>
              </a:rPr>
              <a:t>   }</a:t>
            </a:r>
            <a:endParaRPr>
              <a:solidFill>
                <a:schemeClr val="dk1"/>
              </a:solidFill>
              <a:highlight>
                <a:schemeClr val="lt1"/>
              </a:highlight>
            </a:endParaRPr>
          </a:p>
          <a:p>
            <a:pPr indent="0" lvl="0" marL="0" rtl="0" algn="l">
              <a:spcBef>
                <a:spcPts val="0"/>
              </a:spcBef>
              <a:spcAft>
                <a:spcPts val="0"/>
              </a:spcAft>
              <a:buClr>
                <a:schemeClr val="dk1"/>
              </a:buClr>
              <a:buSzPts val="1100"/>
              <a:buFont typeface="Arial"/>
              <a:buNone/>
            </a:pPr>
            <a:r>
              <a:rPr lang="en">
                <a:solidFill>
                  <a:schemeClr val="dk1"/>
                </a:solidFill>
                <a:highlight>
                  <a:schemeClr val="lt1"/>
                </a:highlight>
              </a:rPr>
              <a:t>}</a:t>
            </a:r>
            <a:endParaRPr>
              <a:solidFill>
                <a:schemeClr val="dk1"/>
              </a:solidFill>
              <a:highlight>
                <a:schemeClr val="lt1"/>
              </a:highlight>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just">
              <a:lnSpc>
                <a:spcPct val="150000"/>
              </a:lnSpc>
              <a:spcBef>
                <a:spcPts val="0"/>
              </a:spcBef>
              <a:spcAft>
                <a:spcPts val="0"/>
              </a:spcAft>
              <a:buNone/>
            </a:pPr>
            <a:r>
              <a:t/>
            </a:r>
            <a:endParaRPr sz="800">
              <a:latin typeface="Century Gothic"/>
              <a:ea typeface="Century Gothic"/>
              <a:cs typeface="Century Gothic"/>
              <a:sym typeface="Century Gothic"/>
            </a:endParaRPr>
          </a:p>
        </p:txBody>
      </p:sp>
      <p:sp>
        <p:nvSpPr>
          <p:cNvPr id="107" name="Google Shape;107;p18"/>
          <p:cNvSpPr/>
          <p:nvPr/>
        </p:nvSpPr>
        <p:spPr>
          <a:xfrm>
            <a:off x="5791050" y="680400"/>
            <a:ext cx="2291700" cy="3506400"/>
          </a:xfrm>
          <a:prstGeom prst="rect">
            <a:avLst/>
          </a:prstGeom>
          <a:solidFill>
            <a:srgbClr val="E7E6E6"/>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solidFill>
                <a:srgbClr val="1155CC"/>
              </a:solidFill>
            </a:endParaRPr>
          </a:p>
        </p:txBody>
      </p:sp>
      <p:sp>
        <p:nvSpPr>
          <p:cNvPr id="108" name="Google Shape;108;p18"/>
          <p:cNvSpPr txBox="1"/>
          <p:nvPr/>
        </p:nvSpPr>
        <p:spPr>
          <a:xfrm>
            <a:off x="5974400" y="3369750"/>
            <a:ext cx="1821900" cy="428700"/>
          </a:xfrm>
          <a:prstGeom prst="rect">
            <a:avLst/>
          </a:prstGeom>
          <a:solidFill>
            <a:srgbClr val="B7B7B7"/>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lang="en">
                <a:solidFill>
                  <a:srgbClr val="1155CC"/>
                </a:solidFill>
              </a:rPr>
              <a:t>args = Empty Array</a:t>
            </a:r>
            <a:endParaRPr>
              <a:solidFill>
                <a:srgbClr val="1155CC"/>
              </a:solidFill>
            </a:endParaRPr>
          </a:p>
        </p:txBody>
      </p:sp>
      <p:sp>
        <p:nvSpPr>
          <p:cNvPr id="109" name="Google Shape;109;p18"/>
          <p:cNvSpPr txBox="1"/>
          <p:nvPr/>
        </p:nvSpPr>
        <p:spPr>
          <a:xfrm>
            <a:off x="5974400" y="2836350"/>
            <a:ext cx="1821900" cy="428700"/>
          </a:xfrm>
          <a:prstGeom prst="rect">
            <a:avLst/>
          </a:prstGeom>
          <a:solidFill>
            <a:srgbClr val="B7B7B7"/>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1155CC"/>
                </a:solidFill>
              </a:rPr>
              <a:t>value = 7</a:t>
            </a:r>
            <a:endParaRPr>
              <a:solidFill>
                <a:srgbClr val="1155CC"/>
              </a:solidFill>
            </a:endParaRPr>
          </a:p>
        </p:txBody>
      </p:sp>
      <p:sp>
        <p:nvSpPr>
          <p:cNvPr id="110" name="Google Shape;110;p18"/>
          <p:cNvSpPr txBox="1"/>
          <p:nvPr/>
        </p:nvSpPr>
        <p:spPr>
          <a:xfrm>
            <a:off x="5974400" y="2302950"/>
            <a:ext cx="1821900" cy="428700"/>
          </a:xfrm>
          <a:prstGeom prst="rect">
            <a:avLst/>
          </a:prstGeom>
          <a:solidFill>
            <a:srgbClr val="B7B7B7"/>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1155CC"/>
                </a:solidFill>
              </a:rPr>
              <a:t>data = 7</a:t>
            </a:r>
            <a:endParaRPr>
              <a:solidFill>
                <a:srgbClr val="1155CC"/>
              </a:solidFill>
            </a:endParaRPr>
          </a:p>
        </p:txBody>
      </p:sp>
      <p:sp>
        <p:nvSpPr>
          <p:cNvPr id="111" name="Google Shape;111;p18"/>
          <p:cNvSpPr txBox="1"/>
          <p:nvPr/>
        </p:nvSpPr>
        <p:spPr>
          <a:xfrm>
            <a:off x="5974400" y="1769550"/>
            <a:ext cx="1821900" cy="428700"/>
          </a:xfrm>
          <a:prstGeom prst="rect">
            <a:avLst/>
          </a:prstGeom>
          <a:solidFill>
            <a:srgbClr val="B7B7B7"/>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1155CC"/>
                </a:solidFill>
              </a:rPr>
              <a:t>tempValue = 10</a:t>
            </a:r>
            <a:endParaRPr>
              <a:solidFill>
                <a:srgbClr val="D9177F"/>
              </a:solidFill>
            </a:endParaRPr>
          </a:p>
        </p:txBody>
      </p:sp>
      <p:sp>
        <p:nvSpPr>
          <p:cNvPr id="112" name="Google Shape;112;p18"/>
          <p:cNvSpPr txBox="1"/>
          <p:nvPr/>
        </p:nvSpPr>
        <p:spPr>
          <a:xfrm>
            <a:off x="6090800" y="1236150"/>
            <a:ext cx="1821900" cy="428700"/>
          </a:xfrm>
          <a:prstGeom prst="rect">
            <a:avLst/>
          </a:prstGeom>
          <a:solidFill>
            <a:srgbClr val="B7B7B7"/>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1155CC"/>
                </a:solidFill>
              </a:rPr>
              <a:t>newValue = 20</a:t>
            </a:r>
            <a:endParaRPr>
              <a:solidFill>
                <a:srgbClr val="1155CC"/>
              </a:solidFill>
            </a:endParaRPr>
          </a:p>
        </p:txBody>
      </p:sp>
      <p:sp>
        <p:nvSpPr>
          <p:cNvPr id="113" name="Google Shape;113;p18"/>
          <p:cNvSpPr txBox="1"/>
          <p:nvPr/>
        </p:nvSpPr>
        <p:spPr>
          <a:xfrm>
            <a:off x="6473500" y="4186800"/>
            <a:ext cx="1382700" cy="25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100">
                <a:solidFill>
                  <a:schemeClr val="dk1"/>
                </a:solidFill>
                <a:latin typeface="Tahoma"/>
                <a:ea typeface="Tahoma"/>
                <a:cs typeface="Tahoma"/>
                <a:sym typeface="Tahoma"/>
              </a:rPr>
              <a:t>Stack</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19"/>
          <p:cNvSpPr txBox="1"/>
          <p:nvPr>
            <p:ph type="ctrTitle"/>
          </p:nvPr>
        </p:nvSpPr>
        <p:spPr>
          <a:xfrm>
            <a:off x="264425" y="208500"/>
            <a:ext cx="6858000" cy="357300"/>
          </a:xfrm>
          <a:prstGeom prst="rect">
            <a:avLst/>
          </a:prstGeom>
          <a:noFill/>
          <a:ln>
            <a:noFill/>
          </a:ln>
        </p:spPr>
        <p:txBody>
          <a:bodyPr anchorCtr="0" anchor="t" bIns="91425" lIns="0" spcFirstLastPara="1" rIns="91425" wrap="square" tIns="0">
            <a:noAutofit/>
          </a:bodyPr>
          <a:lstStyle/>
          <a:p>
            <a:pPr indent="0" lvl="0" marL="0" rtl="0" algn="l">
              <a:lnSpc>
                <a:spcPct val="90000"/>
              </a:lnSpc>
              <a:spcBef>
                <a:spcPts val="0"/>
              </a:spcBef>
              <a:spcAft>
                <a:spcPts val="0"/>
              </a:spcAft>
              <a:buSzPts val="2100"/>
              <a:buNone/>
            </a:pPr>
            <a:r>
              <a:rPr lang="en"/>
              <a:t>Stack vs Heap - Stack &amp; Heap Together</a:t>
            </a:r>
            <a:endParaRPr/>
          </a:p>
        </p:txBody>
      </p:sp>
      <p:sp>
        <p:nvSpPr>
          <p:cNvPr id="119" name="Google Shape;119;p19"/>
          <p:cNvSpPr/>
          <p:nvPr/>
        </p:nvSpPr>
        <p:spPr>
          <a:xfrm>
            <a:off x="958850" y="841350"/>
            <a:ext cx="2658300" cy="870900"/>
          </a:xfrm>
          <a:prstGeom prst="rect">
            <a:avLst/>
          </a:prstGeom>
          <a:solidFill>
            <a:srgbClr val="E7E6E6"/>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9"/>
          <p:cNvSpPr txBox="1"/>
          <p:nvPr/>
        </p:nvSpPr>
        <p:spPr>
          <a:xfrm>
            <a:off x="1261350" y="959950"/>
            <a:ext cx="1879200" cy="77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int age = 22;</a:t>
            </a:r>
            <a:endParaRPr/>
          </a:p>
          <a:p>
            <a:pPr indent="0" lvl="0" marL="0" rtl="0" algn="l">
              <a:spcBef>
                <a:spcPts val="0"/>
              </a:spcBef>
              <a:spcAft>
                <a:spcPts val="0"/>
              </a:spcAft>
              <a:buNone/>
            </a:pPr>
            <a:r>
              <a:rPr lang="en"/>
              <a:t>String name = “TTN”;</a:t>
            </a:r>
            <a:endParaRPr/>
          </a:p>
        </p:txBody>
      </p:sp>
      <p:sp>
        <p:nvSpPr>
          <p:cNvPr id="121" name="Google Shape;121;p19"/>
          <p:cNvSpPr/>
          <p:nvPr/>
        </p:nvSpPr>
        <p:spPr>
          <a:xfrm>
            <a:off x="815025" y="2274610"/>
            <a:ext cx="2291700" cy="2520000"/>
          </a:xfrm>
          <a:prstGeom prst="rect">
            <a:avLst/>
          </a:prstGeom>
          <a:solidFill>
            <a:srgbClr val="E7E6E6"/>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solidFill>
                <a:srgbClr val="1155CC"/>
              </a:solidFill>
            </a:endParaRPr>
          </a:p>
        </p:txBody>
      </p:sp>
      <p:sp>
        <p:nvSpPr>
          <p:cNvPr id="122" name="Google Shape;122;p19"/>
          <p:cNvSpPr txBox="1"/>
          <p:nvPr/>
        </p:nvSpPr>
        <p:spPr>
          <a:xfrm>
            <a:off x="1049925" y="4147253"/>
            <a:ext cx="1821900" cy="428700"/>
          </a:xfrm>
          <a:prstGeom prst="rect">
            <a:avLst/>
          </a:prstGeom>
          <a:solidFill>
            <a:srgbClr val="B7B7B7"/>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lang="en">
                <a:solidFill>
                  <a:srgbClr val="1155CC"/>
                </a:solidFill>
              </a:rPr>
              <a:t>age = 22</a:t>
            </a:r>
            <a:endParaRPr>
              <a:solidFill>
                <a:srgbClr val="1155CC"/>
              </a:solidFill>
            </a:endParaRPr>
          </a:p>
        </p:txBody>
      </p:sp>
      <p:sp>
        <p:nvSpPr>
          <p:cNvPr id="123" name="Google Shape;123;p19"/>
          <p:cNvSpPr txBox="1"/>
          <p:nvPr/>
        </p:nvSpPr>
        <p:spPr>
          <a:xfrm>
            <a:off x="1049925" y="3537653"/>
            <a:ext cx="1821900" cy="428700"/>
          </a:xfrm>
          <a:prstGeom prst="rect">
            <a:avLst/>
          </a:prstGeom>
          <a:solidFill>
            <a:srgbClr val="B7B7B7"/>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lang="en">
                <a:solidFill>
                  <a:srgbClr val="1155CC"/>
                </a:solidFill>
              </a:rPr>
              <a:t>name</a:t>
            </a:r>
            <a:endParaRPr>
              <a:solidFill>
                <a:srgbClr val="1155CC"/>
              </a:solidFill>
            </a:endParaRPr>
          </a:p>
        </p:txBody>
      </p:sp>
      <p:sp>
        <p:nvSpPr>
          <p:cNvPr id="124" name="Google Shape;124;p19"/>
          <p:cNvSpPr/>
          <p:nvPr/>
        </p:nvSpPr>
        <p:spPr>
          <a:xfrm>
            <a:off x="3912300" y="2274600"/>
            <a:ext cx="4317300" cy="2520000"/>
          </a:xfrm>
          <a:prstGeom prst="rect">
            <a:avLst/>
          </a:prstGeom>
          <a:solidFill>
            <a:srgbClr val="E7E6E6"/>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9"/>
          <p:cNvSpPr/>
          <p:nvPr/>
        </p:nvSpPr>
        <p:spPr>
          <a:xfrm>
            <a:off x="5259825" y="3299900"/>
            <a:ext cx="1741800" cy="870900"/>
          </a:xfrm>
          <a:prstGeom prst="roundRect">
            <a:avLst>
              <a:gd fmla="val 16667" name="adj"/>
            </a:avLst>
          </a:prstGeom>
          <a:solidFill>
            <a:srgbClr val="E7E6E6"/>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9"/>
          <p:cNvSpPr txBox="1"/>
          <p:nvPr/>
        </p:nvSpPr>
        <p:spPr>
          <a:xfrm>
            <a:off x="5680375" y="3578900"/>
            <a:ext cx="813600" cy="3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Hello</a:t>
            </a:r>
            <a:endParaRPr/>
          </a:p>
        </p:txBody>
      </p:sp>
      <p:sp>
        <p:nvSpPr>
          <p:cNvPr id="127" name="Google Shape;127;p19"/>
          <p:cNvSpPr/>
          <p:nvPr/>
        </p:nvSpPr>
        <p:spPr>
          <a:xfrm>
            <a:off x="5546300" y="3070725"/>
            <a:ext cx="882300" cy="311100"/>
          </a:xfrm>
          <a:prstGeom prst="rect">
            <a:avLst/>
          </a:prstGeom>
          <a:solidFill>
            <a:srgbClr val="E7E6E6"/>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String</a:t>
            </a:r>
            <a:endParaRPr/>
          </a:p>
        </p:txBody>
      </p:sp>
      <p:cxnSp>
        <p:nvCxnSpPr>
          <p:cNvPr id="128" name="Google Shape;128;p19"/>
          <p:cNvCxnSpPr>
            <a:stCxn id="123" idx="3"/>
            <a:endCxn id="125" idx="1"/>
          </p:cNvCxnSpPr>
          <p:nvPr/>
        </p:nvCxnSpPr>
        <p:spPr>
          <a:xfrm flipH="1" rot="10800000">
            <a:off x="2871825" y="3735203"/>
            <a:ext cx="2388000" cy="16800"/>
          </a:xfrm>
          <a:prstGeom prst="straightConnector1">
            <a:avLst/>
          </a:prstGeom>
          <a:noFill/>
          <a:ln cap="flat" cmpd="sng" w="9525">
            <a:solidFill>
              <a:srgbClr val="44546A"/>
            </a:solidFill>
            <a:prstDash val="solid"/>
            <a:round/>
            <a:headEnd len="med" w="med" type="none"/>
            <a:tailEnd len="med" w="med" type="triangle"/>
          </a:ln>
        </p:spPr>
      </p:cxnSp>
      <p:sp>
        <p:nvSpPr>
          <p:cNvPr id="129" name="Google Shape;129;p19"/>
          <p:cNvSpPr txBox="1"/>
          <p:nvPr/>
        </p:nvSpPr>
        <p:spPr>
          <a:xfrm>
            <a:off x="1269525" y="1873175"/>
            <a:ext cx="1382700" cy="25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100">
                <a:solidFill>
                  <a:schemeClr val="dk1"/>
                </a:solidFill>
                <a:latin typeface="Tahoma"/>
                <a:ea typeface="Tahoma"/>
                <a:cs typeface="Tahoma"/>
                <a:sym typeface="Tahoma"/>
              </a:rPr>
              <a:t>Stack</a:t>
            </a:r>
            <a:endParaRPr/>
          </a:p>
        </p:txBody>
      </p:sp>
      <p:sp>
        <p:nvSpPr>
          <p:cNvPr id="130" name="Google Shape;130;p19"/>
          <p:cNvSpPr txBox="1"/>
          <p:nvPr/>
        </p:nvSpPr>
        <p:spPr>
          <a:xfrm>
            <a:off x="5239550" y="1842775"/>
            <a:ext cx="1382700" cy="25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100">
                <a:solidFill>
                  <a:schemeClr val="dk1"/>
                </a:solidFill>
                <a:latin typeface="Tahoma"/>
                <a:ea typeface="Tahoma"/>
                <a:cs typeface="Tahoma"/>
                <a:sym typeface="Tahoma"/>
              </a:rPr>
              <a:t>Heap</a:t>
            </a:r>
            <a:endParaRPr/>
          </a:p>
        </p:txBody>
      </p:sp>
    </p:spTree>
  </p:cSld>
  <p:clrMapOvr>
    <a:masterClrMapping/>
  </p:clrMapOvr>
</p:sld>
</file>

<file path=ppt/theme/theme1.xml><?xml version="1.0" encoding="utf-8"?>
<a:theme xmlns:a="http://schemas.openxmlformats.org/drawingml/2006/main" xmlns:r="http://schemas.openxmlformats.org/officeDocument/2006/relationships" name="Main Master">
  <a:themeElements>
    <a:clrScheme name="TTN - Final1">
      <a:dk1>
        <a:srgbClr val="000000"/>
      </a:dk1>
      <a:lt1>
        <a:srgbClr val="FFFFFF"/>
      </a:lt1>
      <a:dk2>
        <a:srgbClr val="595959"/>
      </a:dk2>
      <a:lt2>
        <a:srgbClr val="EEEEEE"/>
      </a:lt2>
      <a:accent1>
        <a:srgbClr val="D8187F"/>
      </a:accent1>
      <a:accent2>
        <a:srgbClr val="314162"/>
      </a:accent2>
      <a:accent3>
        <a:srgbClr val="5A3794"/>
      </a:accent3>
      <a:accent4>
        <a:srgbClr val="0097A7"/>
      </a:accent4>
      <a:accent5>
        <a:srgbClr val="FFAB40"/>
      </a:accent5>
      <a:accent6>
        <a:srgbClr val="12A5DF"/>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